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5" r:id="rId1"/>
  </p:sldMasterIdLst>
  <p:notesMasterIdLst>
    <p:notesMasterId r:id="rId29"/>
  </p:notesMasterIdLst>
  <p:sldIdLst>
    <p:sldId id="289" r:id="rId2"/>
    <p:sldId id="291" r:id="rId3"/>
    <p:sldId id="344" r:id="rId4"/>
    <p:sldId id="354" r:id="rId5"/>
    <p:sldId id="355" r:id="rId6"/>
    <p:sldId id="356" r:id="rId7"/>
    <p:sldId id="357" r:id="rId8"/>
    <p:sldId id="359" r:id="rId9"/>
    <p:sldId id="333" r:id="rId10"/>
    <p:sldId id="295" r:id="rId11"/>
    <p:sldId id="363" r:id="rId12"/>
    <p:sldId id="364" r:id="rId13"/>
    <p:sldId id="365" r:id="rId14"/>
    <p:sldId id="366" r:id="rId15"/>
    <p:sldId id="367" r:id="rId16"/>
    <p:sldId id="368" r:id="rId17"/>
    <p:sldId id="369" r:id="rId18"/>
    <p:sldId id="370" r:id="rId19"/>
    <p:sldId id="371" r:id="rId20"/>
    <p:sldId id="374" r:id="rId21"/>
    <p:sldId id="372" r:id="rId22"/>
    <p:sldId id="376" r:id="rId23"/>
    <p:sldId id="373" r:id="rId24"/>
    <p:sldId id="303" r:id="rId25"/>
    <p:sldId id="362" r:id="rId26"/>
    <p:sldId id="343" r:id="rId27"/>
    <p:sldId id="339" r:id="rId2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39" autoAdjust="0"/>
    <p:restoredTop sz="94660"/>
  </p:normalViewPr>
  <p:slideViewPr>
    <p:cSldViewPr>
      <p:cViewPr varScale="1">
        <p:scale>
          <a:sx n="113" d="100"/>
          <a:sy n="113" d="100"/>
        </p:scale>
        <p:origin x="666" y="108"/>
      </p:cViewPr>
      <p:guideLst>
        <p:guide orient="horz" pos="2160"/>
        <p:guide pos="3839"/>
      </p:guideLst>
    </p:cSldViewPr>
  </p:slideViewPr>
  <p:notesTextViewPr>
    <p:cViewPr>
      <p:scale>
        <a:sx n="100" d="100"/>
        <a:sy n="100" d="100"/>
      </p:scale>
      <p:origin x="0" y="0"/>
    </p:cViewPr>
  </p:notesTextViewPr>
  <p:notesViewPr>
    <p:cSldViewPr>
      <p:cViewPr varScale="1">
        <p:scale>
          <a:sx n="121" d="100"/>
          <a:sy n="121" d="100"/>
        </p:scale>
        <p:origin x="5020" y="92"/>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pPr lvl="0">
              <a:defRPr/>
            </a:pPr>
            <a:fld id="{EC671E8A-89B2-4584-AE47-19486570DE68}" type="datetime1">
              <a:rPr lang="ko-KR" altLang="en-US"/>
              <a:pPr lvl="0">
                <a:defRPr/>
              </a:pPr>
              <a:t>2025-04-15</a:t>
            </a:fld>
            <a:endParaRPr lang="ko-KR" altLang="en-US"/>
          </a:p>
        </p:txBody>
      </p:sp>
      <p:sp>
        <p:nvSpPr>
          <p:cNvPr id="4" name="슬라이드 이미지 개체 틀 3"/>
          <p:cNvSpPr>
            <a:spLocks noGrp="1" noRot="1" noChangeAspect="1" noTextEdi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a:pPr>
            <a:r>
              <a:rPr lang="ko-KR" altLang="en-US"/>
              <a:t>마스터 텍스트 스타일 편집</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pPr lvl="0">
              <a:defRPr/>
            </a:pPr>
            <a:fld id="{EAAC4E34-768D-42ED-83C8-A798EB875E72}" type="slidenum">
              <a:rPr lang="ko-KR" altLang="en-US"/>
              <a:pPr lvl="0">
                <a:defRPr/>
              </a:pPr>
              <a:t>‹#›</a:t>
            </a:fld>
            <a:endParaRPr lang="ko-KR" altLang="en-US"/>
          </a:p>
        </p:txBody>
      </p:sp>
    </p:spTree>
    <p:extLst>
      <p:ext uri="{BB962C8B-B14F-4D97-AF65-F5344CB8AC3E}">
        <p14:creationId xmlns:p14="http://schemas.microsoft.com/office/powerpoint/2010/main" val="370563285"/>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44013C-7378-DC31-F4ED-B46CA8F56AA3}"/>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B76F071-3481-0CC2-1BB9-C4D9A74B03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B1B610C4-EDCA-811A-CF06-40D184F4CA6F}"/>
              </a:ext>
            </a:extLst>
          </p:cNvPr>
          <p:cNvSpPr>
            <a:spLocks noGrp="1"/>
          </p:cNvSpPr>
          <p:nvPr>
            <p:ph type="dt" sz="half" idx="10"/>
          </p:nvPr>
        </p:nvSpPr>
        <p:spPr/>
        <p:txBody>
          <a:bodyPr/>
          <a:lstStyle/>
          <a:p>
            <a:endParaRPr lang="ko-KR" altLang="en-US"/>
          </a:p>
        </p:txBody>
      </p:sp>
      <p:sp>
        <p:nvSpPr>
          <p:cNvPr id="5" name="바닥글 개체 틀 4">
            <a:extLst>
              <a:ext uri="{FF2B5EF4-FFF2-40B4-BE49-F238E27FC236}">
                <a16:creationId xmlns:a16="http://schemas.microsoft.com/office/drawing/2014/main" id="{65FDF065-82AC-E640-093E-9FEA2942B29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DE5C52C-1AEA-EBB1-9B82-84E44E1FB5EC}"/>
              </a:ext>
            </a:extLst>
          </p:cNvPr>
          <p:cNvSpPr>
            <a:spLocks noGrp="1"/>
          </p:cNvSpPr>
          <p:nvPr>
            <p:ph type="sldNum" sz="quarter" idx="12"/>
          </p:nvPr>
        </p:nvSpPr>
        <p:spPr/>
        <p:txBody>
          <a:bodyPr/>
          <a:lstStyle/>
          <a:p>
            <a:fld id="{8874A7EC-4654-49B0-A68C-FDC7FC22EFC6}" type="slidenum">
              <a:rPr lang="ko-KR" altLang="en-US" smtClean="0"/>
              <a:t>‹#›</a:t>
            </a:fld>
            <a:endParaRPr lang="ko-KR" altLang="en-US"/>
          </a:p>
        </p:txBody>
      </p:sp>
    </p:spTree>
    <p:extLst>
      <p:ext uri="{BB962C8B-B14F-4D97-AF65-F5344CB8AC3E}">
        <p14:creationId xmlns:p14="http://schemas.microsoft.com/office/powerpoint/2010/main" val="3750776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224B62-1CCE-2109-890A-B8A14002BAEF}"/>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C1D3EBD-0EDF-09DA-C673-5761B13D4D92}"/>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A7A4A84-E915-4790-C063-9137D31C2A5D}"/>
              </a:ext>
            </a:extLst>
          </p:cNvPr>
          <p:cNvSpPr>
            <a:spLocks noGrp="1"/>
          </p:cNvSpPr>
          <p:nvPr>
            <p:ph type="dt" sz="half" idx="10"/>
          </p:nvPr>
        </p:nvSpPr>
        <p:spPr/>
        <p:txBody>
          <a:bodyPr/>
          <a:lstStyle/>
          <a:p>
            <a:endParaRPr lang="ko-KR" altLang="en-US"/>
          </a:p>
        </p:txBody>
      </p:sp>
      <p:sp>
        <p:nvSpPr>
          <p:cNvPr id="5" name="바닥글 개체 틀 4">
            <a:extLst>
              <a:ext uri="{FF2B5EF4-FFF2-40B4-BE49-F238E27FC236}">
                <a16:creationId xmlns:a16="http://schemas.microsoft.com/office/drawing/2014/main" id="{AA44CC9E-ECCD-1907-FBDB-4E99CB56056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345CFEB-E7E9-1965-A08E-C58CEB0A6A7E}"/>
              </a:ext>
            </a:extLst>
          </p:cNvPr>
          <p:cNvSpPr>
            <a:spLocks noGrp="1"/>
          </p:cNvSpPr>
          <p:nvPr>
            <p:ph type="sldNum" sz="quarter" idx="12"/>
          </p:nvPr>
        </p:nvSpPr>
        <p:spPr/>
        <p:txBody>
          <a:bodyPr/>
          <a:lstStyle/>
          <a:p>
            <a:fld id="{8874A7EC-4654-49B0-A68C-FDC7FC22EFC6}" type="slidenum">
              <a:rPr lang="ko-KR" altLang="en-US" smtClean="0"/>
              <a:t>‹#›</a:t>
            </a:fld>
            <a:endParaRPr lang="ko-KR" altLang="en-US"/>
          </a:p>
        </p:txBody>
      </p:sp>
    </p:spTree>
    <p:extLst>
      <p:ext uri="{BB962C8B-B14F-4D97-AF65-F5344CB8AC3E}">
        <p14:creationId xmlns:p14="http://schemas.microsoft.com/office/powerpoint/2010/main" val="2459842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7F9625E-D84F-A608-2BF0-57CE6EC9F55C}"/>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74E5686C-6158-23F3-8F8E-E4C40CA08B20}"/>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D42BFE3-F9DD-C38D-29D5-82E06B6AD5F1}"/>
              </a:ext>
            </a:extLst>
          </p:cNvPr>
          <p:cNvSpPr>
            <a:spLocks noGrp="1"/>
          </p:cNvSpPr>
          <p:nvPr>
            <p:ph type="dt" sz="half" idx="10"/>
          </p:nvPr>
        </p:nvSpPr>
        <p:spPr/>
        <p:txBody>
          <a:bodyPr/>
          <a:lstStyle/>
          <a:p>
            <a:endParaRPr lang="ko-KR" altLang="en-US"/>
          </a:p>
        </p:txBody>
      </p:sp>
      <p:sp>
        <p:nvSpPr>
          <p:cNvPr id="5" name="바닥글 개체 틀 4">
            <a:extLst>
              <a:ext uri="{FF2B5EF4-FFF2-40B4-BE49-F238E27FC236}">
                <a16:creationId xmlns:a16="http://schemas.microsoft.com/office/drawing/2014/main" id="{45B9B458-CCEE-F954-78F1-B71BB1528E1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F3ACFE7-3E2F-8807-4905-2E7642B0B224}"/>
              </a:ext>
            </a:extLst>
          </p:cNvPr>
          <p:cNvSpPr>
            <a:spLocks noGrp="1"/>
          </p:cNvSpPr>
          <p:nvPr>
            <p:ph type="sldNum" sz="quarter" idx="12"/>
          </p:nvPr>
        </p:nvSpPr>
        <p:spPr/>
        <p:txBody>
          <a:bodyPr/>
          <a:lstStyle/>
          <a:p>
            <a:fld id="{8874A7EC-4654-49B0-A68C-FDC7FC22EFC6}" type="slidenum">
              <a:rPr lang="ko-KR" altLang="en-US" smtClean="0"/>
              <a:t>‹#›</a:t>
            </a:fld>
            <a:endParaRPr lang="ko-KR" altLang="en-US"/>
          </a:p>
        </p:txBody>
      </p:sp>
    </p:spTree>
    <p:extLst>
      <p:ext uri="{BB962C8B-B14F-4D97-AF65-F5344CB8AC3E}">
        <p14:creationId xmlns:p14="http://schemas.microsoft.com/office/powerpoint/2010/main" val="366314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551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DE8E3A2E-1BAF-46D3-7BEB-B138289565DE}"/>
              </a:ext>
            </a:extLst>
          </p:cNvPr>
          <p:cNvSpPr/>
          <p:nvPr userDrawn="1"/>
        </p:nvSpPr>
        <p:spPr>
          <a:xfrm>
            <a:off x="0" y="229568"/>
            <a:ext cx="12192000" cy="31200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B2F73F9E-8D1A-CE6F-F02E-4A2C485B307D}"/>
              </a:ext>
            </a:extLst>
          </p:cNvPr>
          <p:cNvSpPr txBox="1"/>
          <p:nvPr userDrawn="1"/>
        </p:nvSpPr>
        <p:spPr>
          <a:xfrm>
            <a:off x="7635810" y="6601849"/>
            <a:ext cx="3463925" cy="153888"/>
          </a:xfrm>
          <a:prstGeom prst="rect">
            <a:avLst/>
          </a:prstGeom>
          <a:noFill/>
        </p:spPr>
        <p:txBody>
          <a:bodyPr wrap="square" lIns="0" tIns="0" rIns="0" bIns="0" rtlCol="0">
            <a:spAutoFit/>
          </a:bodyPr>
          <a:lstStyle/>
          <a:p>
            <a:pPr algn="r"/>
            <a:r>
              <a:rPr lang="en-US" altLang="ko-KR" sz="1000" dirty="0">
                <a:ln>
                  <a:solidFill>
                    <a:schemeClr val="accent1">
                      <a:alpha val="0"/>
                    </a:schemeClr>
                  </a:solidFill>
                </a:ln>
                <a:solidFill>
                  <a:schemeClr val="bg1">
                    <a:lumMod val="65000"/>
                  </a:schemeClr>
                </a:solidFill>
                <a:latin typeface="세방고딕 Regular" panose="00000500000000000000" pitchFamily="2" charset="-127"/>
                <a:ea typeface="세방고딕 Regular" panose="00000500000000000000" pitchFamily="2" charset="-127"/>
              </a:rPr>
              <a:t>2024</a:t>
            </a:r>
            <a:r>
              <a:rPr lang="ko-KR" altLang="en-US" sz="1000" dirty="0">
                <a:ln>
                  <a:solidFill>
                    <a:schemeClr val="accent1">
                      <a:alpha val="0"/>
                    </a:schemeClr>
                  </a:solidFill>
                </a:ln>
                <a:solidFill>
                  <a:schemeClr val="bg1">
                    <a:lumMod val="65000"/>
                  </a:schemeClr>
                </a:solidFill>
                <a:latin typeface="세방고딕 Regular" panose="00000500000000000000" pitchFamily="2" charset="-127"/>
                <a:ea typeface="세방고딕 Regular" panose="00000500000000000000" pitchFamily="2" charset="-127"/>
              </a:rPr>
              <a:t>년도 </a:t>
            </a:r>
            <a:r>
              <a:rPr lang="ko-KR" altLang="en-US" sz="1000" dirty="0">
                <a:ln>
                  <a:solidFill>
                    <a:schemeClr val="accent1">
                      <a:alpha val="0"/>
                    </a:schemeClr>
                  </a:solidFill>
                </a:ln>
                <a:solidFill>
                  <a:schemeClr val="bg1">
                    <a:lumMod val="65000"/>
                  </a:schemeClr>
                </a:solidFill>
                <a:latin typeface="세방고딕 Bold" panose="00000800000000000000" pitchFamily="2" charset="-127"/>
                <a:ea typeface="세방고딕 Bold" panose="00000800000000000000" pitchFamily="2" charset="-127"/>
              </a:rPr>
              <a:t>프로젝트평가 훈련기관 신청안내 </a:t>
            </a:r>
          </a:p>
        </p:txBody>
      </p:sp>
      <p:sp>
        <p:nvSpPr>
          <p:cNvPr id="5" name="TextBox 4">
            <a:extLst>
              <a:ext uri="{FF2B5EF4-FFF2-40B4-BE49-F238E27FC236}">
                <a16:creationId xmlns:a16="http://schemas.microsoft.com/office/drawing/2014/main" id="{ADD8DCB8-9B75-7CF9-7713-9B5345DBB23B}"/>
              </a:ext>
            </a:extLst>
          </p:cNvPr>
          <p:cNvSpPr txBox="1"/>
          <p:nvPr userDrawn="1"/>
        </p:nvSpPr>
        <p:spPr>
          <a:xfrm>
            <a:off x="9005162" y="6594154"/>
            <a:ext cx="2754994" cy="153888"/>
          </a:xfrm>
          <a:prstGeom prst="rect">
            <a:avLst/>
          </a:prstGeom>
          <a:noFill/>
        </p:spPr>
        <p:txBody>
          <a:bodyPr wrap="square" lIns="0" tIns="0" rIns="0" bIns="0" rtlCol="0">
            <a:spAutoFit/>
          </a:bodyPr>
          <a:lstStyle/>
          <a:p>
            <a:pPr marL="0" algn="r" defTabSz="914400" rtl="0" eaLnBrk="1" latinLnBrk="1" hangingPunct="1"/>
            <a:fld id="{5426B8F6-3B26-4B2F-9C3C-1E76C1EF5307}" type="slidenum">
              <a:rPr lang="ko-KR" altLang="en-US" sz="1000" kern="1200" smtClean="0">
                <a:ln>
                  <a:solidFill>
                    <a:schemeClr val="accent1">
                      <a:alpha val="0"/>
                    </a:schemeClr>
                  </a:solidFill>
                </a:ln>
                <a:solidFill>
                  <a:schemeClr val="bg1">
                    <a:lumMod val="65000"/>
                  </a:schemeClr>
                </a:solidFill>
                <a:latin typeface="세방고딕 Regular" panose="00000500000000000000" pitchFamily="2" charset="-127"/>
                <a:ea typeface="세방고딕 Regular" panose="00000500000000000000" pitchFamily="2" charset="-127"/>
                <a:cs typeface="+mn-cs"/>
              </a:rPr>
              <a:pPr marL="0" algn="r" defTabSz="914400" rtl="0" eaLnBrk="1" latinLnBrk="1" hangingPunct="1"/>
              <a:t>‹#›</a:t>
            </a:fld>
            <a:endParaRPr lang="ko-KR" altLang="en-US" sz="1000" kern="1200" dirty="0">
              <a:ln>
                <a:solidFill>
                  <a:schemeClr val="accent1">
                    <a:alpha val="0"/>
                  </a:schemeClr>
                </a:solidFill>
              </a:ln>
              <a:solidFill>
                <a:schemeClr val="bg1">
                  <a:lumMod val="65000"/>
                </a:schemeClr>
              </a:solidFill>
              <a:latin typeface="세방고딕 Regular" panose="00000500000000000000" pitchFamily="2" charset="-127"/>
              <a:ea typeface="세방고딕 Regular" panose="00000500000000000000" pitchFamily="2" charset="-127"/>
              <a:cs typeface="+mn-cs"/>
            </a:endParaRPr>
          </a:p>
        </p:txBody>
      </p:sp>
    </p:spTree>
    <p:extLst>
      <p:ext uri="{BB962C8B-B14F-4D97-AF65-F5344CB8AC3E}">
        <p14:creationId xmlns:p14="http://schemas.microsoft.com/office/powerpoint/2010/main" val="1461830875"/>
      </p:ext>
    </p:extLst>
  </p:cSld>
  <p:clrMapOvr>
    <a:masterClrMapping/>
  </p:clrMapOvr>
  <p:extLst>
    <p:ext uri="{DCECCB84-F9BA-43D5-87BE-67443E8EF086}">
      <p15:sldGuideLst xmlns:p15="http://schemas.microsoft.com/office/powerpoint/2012/main">
        <p15:guide id="1" orient="horz" pos="4042">
          <p15:clr>
            <a:srgbClr val="FBAE40"/>
          </p15:clr>
        </p15:guide>
        <p15:guide id="2" pos="393">
          <p15:clr>
            <a:srgbClr val="FBAE40"/>
          </p15:clr>
        </p15:guide>
        <p15:guide id="3" pos="7287">
          <p15:clr>
            <a:srgbClr val="FBAE40"/>
          </p15:clr>
        </p15:guide>
        <p15:guide id="4" orient="horz" pos="109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4EDB432-EAD5-0CA6-D965-3752DE0AB3F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025EC77-7408-6520-DCAF-3C9B1B79DD11}"/>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93DAE9B-E46C-F5BE-645F-D6291220A1D2}"/>
              </a:ext>
            </a:extLst>
          </p:cNvPr>
          <p:cNvSpPr>
            <a:spLocks noGrp="1"/>
          </p:cNvSpPr>
          <p:nvPr>
            <p:ph type="dt" sz="half" idx="10"/>
          </p:nvPr>
        </p:nvSpPr>
        <p:spPr/>
        <p:txBody>
          <a:bodyPr/>
          <a:lstStyle/>
          <a:p>
            <a:endParaRPr lang="ko-KR" altLang="en-US"/>
          </a:p>
        </p:txBody>
      </p:sp>
      <p:sp>
        <p:nvSpPr>
          <p:cNvPr id="5" name="바닥글 개체 틀 4">
            <a:extLst>
              <a:ext uri="{FF2B5EF4-FFF2-40B4-BE49-F238E27FC236}">
                <a16:creationId xmlns:a16="http://schemas.microsoft.com/office/drawing/2014/main" id="{7A687A4E-3016-B306-CD2F-AFDD977E90B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9B4D866-21EF-2E55-3B47-B360DCA52568}"/>
              </a:ext>
            </a:extLst>
          </p:cNvPr>
          <p:cNvSpPr>
            <a:spLocks noGrp="1"/>
          </p:cNvSpPr>
          <p:nvPr>
            <p:ph type="sldNum" sz="quarter" idx="12"/>
          </p:nvPr>
        </p:nvSpPr>
        <p:spPr/>
        <p:txBody>
          <a:bodyPr/>
          <a:lstStyle/>
          <a:p>
            <a:fld id="{8874A7EC-4654-49B0-A68C-FDC7FC22EFC6}" type="slidenum">
              <a:rPr lang="ko-KR" altLang="en-US" smtClean="0"/>
              <a:t>‹#›</a:t>
            </a:fld>
            <a:endParaRPr lang="ko-KR" altLang="en-US"/>
          </a:p>
        </p:txBody>
      </p:sp>
    </p:spTree>
    <p:extLst>
      <p:ext uri="{BB962C8B-B14F-4D97-AF65-F5344CB8AC3E}">
        <p14:creationId xmlns:p14="http://schemas.microsoft.com/office/powerpoint/2010/main" val="1132320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2E0473F-A5C5-5C8C-4FD2-D1DBD8BCA8B4}"/>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69EF7B6A-6A80-1816-89F7-DCEEC7216D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78356DF7-BB7A-5D84-C7A2-EA89039F2509}"/>
              </a:ext>
            </a:extLst>
          </p:cNvPr>
          <p:cNvSpPr>
            <a:spLocks noGrp="1"/>
          </p:cNvSpPr>
          <p:nvPr>
            <p:ph type="dt" sz="half" idx="10"/>
          </p:nvPr>
        </p:nvSpPr>
        <p:spPr/>
        <p:txBody>
          <a:bodyPr/>
          <a:lstStyle/>
          <a:p>
            <a:endParaRPr lang="ko-KR" altLang="en-US"/>
          </a:p>
        </p:txBody>
      </p:sp>
      <p:sp>
        <p:nvSpPr>
          <p:cNvPr id="5" name="바닥글 개체 틀 4">
            <a:extLst>
              <a:ext uri="{FF2B5EF4-FFF2-40B4-BE49-F238E27FC236}">
                <a16:creationId xmlns:a16="http://schemas.microsoft.com/office/drawing/2014/main" id="{DB437239-72B5-86D6-735B-8518AFB6466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1421596-53F4-89AF-FAB9-074AB8F950F6}"/>
              </a:ext>
            </a:extLst>
          </p:cNvPr>
          <p:cNvSpPr>
            <a:spLocks noGrp="1"/>
          </p:cNvSpPr>
          <p:nvPr>
            <p:ph type="sldNum" sz="quarter" idx="12"/>
          </p:nvPr>
        </p:nvSpPr>
        <p:spPr/>
        <p:txBody>
          <a:bodyPr/>
          <a:lstStyle/>
          <a:p>
            <a:fld id="{8874A7EC-4654-49B0-A68C-FDC7FC22EFC6}" type="slidenum">
              <a:rPr lang="ko-KR" altLang="en-US" smtClean="0"/>
              <a:t>‹#›</a:t>
            </a:fld>
            <a:endParaRPr lang="ko-KR" altLang="en-US"/>
          </a:p>
        </p:txBody>
      </p:sp>
    </p:spTree>
    <p:extLst>
      <p:ext uri="{BB962C8B-B14F-4D97-AF65-F5344CB8AC3E}">
        <p14:creationId xmlns:p14="http://schemas.microsoft.com/office/powerpoint/2010/main" val="120230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A0FD40-CBE2-BC63-8E2D-B448DBB03557}"/>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BE86938-4402-AE48-3657-90C063A48E21}"/>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FCC3CA31-F616-786B-7DA2-660650A17014}"/>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906531-4539-559E-95E1-731FCC3572B9}"/>
              </a:ext>
            </a:extLst>
          </p:cNvPr>
          <p:cNvSpPr>
            <a:spLocks noGrp="1"/>
          </p:cNvSpPr>
          <p:nvPr>
            <p:ph type="dt" sz="half" idx="10"/>
          </p:nvPr>
        </p:nvSpPr>
        <p:spPr/>
        <p:txBody>
          <a:bodyPr/>
          <a:lstStyle/>
          <a:p>
            <a:endParaRPr lang="ko-KR" altLang="en-US"/>
          </a:p>
        </p:txBody>
      </p:sp>
      <p:sp>
        <p:nvSpPr>
          <p:cNvPr id="6" name="바닥글 개체 틀 5">
            <a:extLst>
              <a:ext uri="{FF2B5EF4-FFF2-40B4-BE49-F238E27FC236}">
                <a16:creationId xmlns:a16="http://schemas.microsoft.com/office/drawing/2014/main" id="{6AF6AF8E-3176-55EB-B7B1-C7C34182171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E228E95-121C-6FB7-E60F-817D9088AB87}"/>
              </a:ext>
            </a:extLst>
          </p:cNvPr>
          <p:cNvSpPr>
            <a:spLocks noGrp="1"/>
          </p:cNvSpPr>
          <p:nvPr>
            <p:ph type="sldNum" sz="quarter" idx="12"/>
          </p:nvPr>
        </p:nvSpPr>
        <p:spPr/>
        <p:txBody>
          <a:bodyPr/>
          <a:lstStyle/>
          <a:p>
            <a:fld id="{8874A7EC-4654-49B0-A68C-FDC7FC22EFC6}" type="slidenum">
              <a:rPr lang="ko-KR" altLang="en-US" smtClean="0"/>
              <a:t>‹#›</a:t>
            </a:fld>
            <a:endParaRPr lang="ko-KR" altLang="en-US"/>
          </a:p>
        </p:txBody>
      </p:sp>
    </p:spTree>
    <p:extLst>
      <p:ext uri="{BB962C8B-B14F-4D97-AF65-F5344CB8AC3E}">
        <p14:creationId xmlns:p14="http://schemas.microsoft.com/office/powerpoint/2010/main" val="144896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8A25C6-60CB-64C6-7657-0DC50FA6BF95}"/>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BE0342A-6E03-4A86-7563-24A881B6B9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BA5125C8-EF47-0BBD-133E-858DE0B30C14}"/>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4E31DF1A-A24A-9645-0BD2-FE2B277929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5900A206-5CE6-11EE-BDA7-390D85C8DBF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3A2E132-BFCA-FAF5-53F0-A1D388FA70C9}"/>
              </a:ext>
            </a:extLst>
          </p:cNvPr>
          <p:cNvSpPr>
            <a:spLocks noGrp="1"/>
          </p:cNvSpPr>
          <p:nvPr>
            <p:ph type="dt" sz="half" idx="10"/>
          </p:nvPr>
        </p:nvSpPr>
        <p:spPr/>
        <p:txBody>
          <a:bodyPr/>
          <a:lstStyle/>
          <a:p>
            <a:endParaRPr lang="ko-KR" altLang="en-US"/>
          </a:p>
        </p:txBody>
      </p:sp>
      <p:sp>
        <p:nvSpPr>
          <p:cNvPr id="8" name="바닥글 개체 틀 7">
            <a:extLst>
              <a:ext uri="{FF2B5EF4-FFF2-40B4-BE49-F238E27FC236}">
                <a16:creationId xmlns:a16="http://schemas.microsoft.com/office/drawing/2014/main" id="{F9464187-404B-176C-CDC6-2836B4DDD6E0}"/>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8DD2E746-A421-B21D-E16E-06D48764CD86}"/>
              </a:ext>
            </a:extLst>
          </p:cNvPr>
          <p:cNvSpPr>
            <a:spLocks noGrp="1"/>
          </p:cNvSpPr>
          <p:nvPr>
            <p:ph type="sldNum" sz="quarter" idx="12"/>
          </p:nvPr>
        </p:nvSpPr>
        <p:spPr/>
        <p:txBody>
          <a:bodyPr/>
          <a:lstStyle/>
          <a:p>
            <a:fld id="{8874A7EC-4654-49B0-A68C-FDC7FC22EFC6}" type="slidenum">
              <a:rPr lang="ko-KR" altLang="en-US" smtClean="0"/>
              <a:t>‹#›</a:t>
            </a:fld>
            <a:endParaRPr lang="ko-KR" altLang="en-US"/>
          </a:p>
        </p:txBody>
      </p:sp>
    </p:spTree>
    <p:extLst>
      <p:ext uri="{BB962C8B-B14F-4D97-AF65-F5344CB8AC3E}">
        <p14:creationId xmlns:p14="http://schemas.microsoft.com/office/powerpoint/2010/main" val="4285402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C748684-EA1E-6FC0-148A-F24EE687EA49}"/>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399319F2-5E8B-FB8E-1859-85138954CFB2}"/>
              </a:ext>
            </a:extLst>
          </p:cNvPr>
          <p:cNvSpPr>
            <a:spLocks noGrp="1"/>
          </p:cNvSpPr>
          <p:nvPr>
            <p:ph type="dt" sz="half" idx="10"/>
          </p:nvPr>
        </p:nvSpPr>
        <p:spPr/>
        <p:txBody>
          <a:bodyPr/>
          <a:lstStyle/>
          <a:p>
            <a:endParaRPr lang="ko-KR" altLang="en-US"/>
          </a:p>
        </p:txBody>
      </p:sp>
      <p:sp>
        <p:nvSpPr>
          <p:cNvPr id="4" name="바닥글 개체 틀 3">
            <a:extLst>
              <a:ext uri="{FF2B5EF4-FFF2-40B4-BE49-F238E27FC236}">
                <a16:creationId xmlns:a16="http://schemas.microsoft.com/office/drawing/2014/main" id="{E6501846-9DA8-CC3F-B17F-9D8073F511A7}"/>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728BCA64-4FC8-4CF4-55BB-CF4FBB37F54D}"/>
              </a:ext>
            </a:extLst>
          </p:cNvPr>
          <p:cNvSpPr>
            <a:spLocks noGrp="1"/>
          </p:cNvSpPr>
          <p:nvPr>
            <p:ph type="sldNum" sz="quarter" idx="12"/>
          </p:nvPr>
        </p:nvSpPr>
        <p:spPr/>
        <p:txBody>
          <a:bodyPr/>
          <a:lstStyle/>
          <a:p>
            <a:fld id="{8874A7EC-4654-49B0-A68C-FDC7FC22EFC6}" type="slidenum">
              <a:rPr lang="ko-KR" altLang="en-US" smtClean="0"/>
              <a:t>‹#›</a:t>
            </a:fld>
            <a:endParaRPr lang="ko-KR" altLang="en-US"/>
          </a:p>
        </p:txBody>
      </p:sp>
    </p:spTree>
    <p:extLst>
      <p:ext uri="{BB962C8B-B14F-4D97-AF65-F5344CB8AC3E}">
        <p14:creationId xmlns:p14="http://schemas.microsoft.com/office/powerpoint/2010/main" val="1482608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497D02B-85D1-121E-41B2-25E146AACA21}"/>
              </a:ext>
            </a:extLst>
          </p:cNvPr>
          <p:cNvSpPr>
            <a:spLocks noGrp="1"/>
          </p:cNvSpPr>
          <p:nvPr>
            <p:ph type="dt" sz="half" idx="10"/>
          </p:nvPr>
        </p:nvSpPr>
        <p:spPr/>
        <p:txBody>
          <a:bodyPr/>
          <a:lstStyle/>
          <a:p>
            <a:endParaRPr lang="ko-KR" altLang="en-US"/>
          </a:p>
        </p:txBody>
      </p:sp>
      <p:sp>
        <p:nvSpPr>
          <p:cNvPr id="3" name="바닥글 개체 틀 2">
            <a:extLst>
              <a:ext uri="{FF2B5EF4-FFF2-40B4-BE49-F238E27FC236}">
                <a16:creationId xmlns:a16="http://schemas.microsoft.com/office/drawing/2014/main" id="{66C24959-43CE-0F3B-D945-976A7540BB4E}"/>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0C0E18F8-7AE0-0A54-625B-105AC7CD35AB}"/>
              </a:ext>
            </a:extLst>
          </p:cNvPr>
          <p:cNvSpPr>
            <a:spLocks noGrp="1"/>
          </p:cNvSpPr>
          <p:nvPr>
            <p:ph type="sldNum" sz="quarter" idx="12"/>
          </p:nvPr>
        </p:nvSpPr>
        <p:spPr/>
        <p:txBody>
          <a:bodyPr/>
          <a:lstStyle/>
          <a:p>
            <a:fld id="{8874A7EC-4654-49B0-A68C-FDC7FC22EFC6}" type="slidenum">
              <a:rPr lang="ko-KR" altLang="en-US" smtClean="0"/>
              <a:t>‹#›</a:t>
            </a:fld>
            <a:endParaRPr lang="ko-KR" altLang="en-US"/>
          </a:p>
        </p:txBody>
      </p:sp>
    </p:spTree>
    <p:extLst>
      <p:ext uri="{BB962C8B-B14F-4D97-AF65-F5344CB8AC3E}">
        <p14:creationId xmlns:p14="http://schemas.microsoft.com/office/powerpoint/2010/main" val="3579678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1D68DC-72E3-4FF1-D019-E81F300774A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36C3084-BFA0-C0D0-5B0B-79D12AC66B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010468EC-D5A6-7D0F-138F-2490D46CA8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79930B80-8225-BAAF-3C4A-A30DA789FA52}"/>
              </a:ext>
            </a:extLst>
          </p:cNvPr>
          <p:cNvSpPr>
            <a:spLocks noGrp="1"/>
          </p:cNvSpPr>
          <p:nvPr>
            <p:ph type="dt" sz="half" idx="10"/>
          </p:nvPr>
        </p:nvSpPr>
        <p:spPr/>
        <p:txBody>
          <a:bodyPr/>
          <a:lstStyle/>
          <a:p>
            <a:endParaRPr lang="ko-KR" altLang="en-US"/>
          </a:p>
        </p:txBody>
      </p:sp>
      <p:sp>
        <p:nvSpPr>
          <p:cNvPr id="6" name="바닥글 개체 틀 5">
            <a:extLst>
              <a:ext uri="{FF2B5EF4-FFF2-40B4-BE49-F238E27FC236}">
                <a16:creationId xmlns:a16="http://schemas.microsoft.com/office/drawing/2014/main" id="{27FE4298-D6F6-5261-B063-6B445A63F90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931DBFA-CEE3-843C-9743-B9DB0D616F0A}"/>
              </a:ext>
            </a:extLst>
          </p:cNvPr>
          <p:cNvSpPr>
            <a:spLocks noGrp="1"/>
          </p:cNvSpPr>
          <p:nvPr>
            <p:ph type="sldNum" sz="quarter" idx="12"/>
          </p:nvPr>
        </p:nvSpPr>
        <p:spPr/>
        <p:txBody>
          <a:bodyPr/>
          <a:lstStyle/>
          <a:p>
            <a:fld id="{8874A7EC-4654-49B0-A68C-FDC7FC22EFC6}" type="slidenum">
              <a:rPr lang="ko-KR" altLang="en-US" smtClean="0"/>
              <a:t>‹#›</a:t>
            </a:fld>
            <a:endParaRPr lang="ko-KR" altLang="en-US"/>
          </a:p>
        </p:txBody>
      </p:sp>
    </p:spTree>
    <p:extLst>
      <p:ext uri="{BB962C8B-B14F-4D97-AF65-F5344CB8AC3E}">
        <p14:creationId xmlns:p14="http://schemas.microsoft.com/office/powerpoint/2010/main" val="1711421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2007E0-7B9A-3FEE-94D8-8EB9D29A1F1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3CBC970-BA98-05D5-4501-CC3D119A59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FCBF5971-8BB5-D74E-D6A1-055291CB44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D59E5CA-476A-B8E2-8D9F-D1705BE8C703}"/>
              </a:ext>
            </a:extLst>
          </p:cNvPr>
          <p:cNvSpPr>
            <a:spLocks noGrp="1"/>
          </p:cNvSpPr>
          <p:nvPr>
            <p:ph type="dt" sz="half" idx="10"/>
          </p:nvPr>
        </p:nvSpPr>
        <p:spPr/>
        <p:txBody>
          <a:bodyPr/>
          <a:lstStyle/>
          <a:p>
            <a:endParaRPr lang="ko-KR" altLang="en-US"/>
          </a:p>
        </p:txBody>
      </p:sp>
      <p:sp>
        <p:nvSpPr>
          <p:cNvPr id="6" name="바닥글 개체 틀 5">
            <a:extLst>
              <a:ext uri="{FF2B5EF4-FFF2-40B4-BE49-F238E27FC236}">
                <a16:creationId xmlns:a16="http://schemas.microsoft.com/office/drawing/2014/main" id="{499DDE8B-9AAF-CEEA-D986-698DF506870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BA2EBFF-5594-6173-C36D-B41307CCD3A2}"/>
              </a:ext>
            </a:extLst>
          </p:cNvPr>
          <p:cNvSpPr>
            <a:spLocks noGrp="1"/>
          </p:cNvSpPr>
          <p:nvPr>
            <p:ph type="sldNum" sz="quarter" idx="12"/>
          </p:nvPr>
        </p:nvSpPr>
        <p:spPr/>
        <p:txBody>
          <a:bodyPr/>
          <a:lstStyle/>
          <a:p>
            <a:fld id="{8874A7EC-4654-49B0-A68C-FDC7FC22EFC6}" type="slidenum">
              <a:rPr lang="ko-KR" altLang="en-US" smtClean="0"/>
              <a:t>‹#›</a:t>
            </a:fld>
            <a:endParaRPr lang="ko-KR" altLang="en-US"/>
          </a:p>
        </p:txBody>
      </p:sp>
    </p:spTree>
    <p:extLst>
      <p:ext uri="{BB962C8B-B14F-4D97-AF65-F5344CB8AC3E}">
        <p14:creationId xmlns:p14="http://schemas.microsoft.com/office/powerpoint/2010/main" val="3712162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C5A77C7-A655-F1A4-880A-C617304AC7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68D0EEBC-2EED-2FC9-65F6-082EEBC4A7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8FCCA73-267C-FD7A-C97B-001EC7FC7C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ko-KR" altLang="en-US"/>
          </a:p>
        </p:txBody>
      </p:sp>
      <p:sp>
        <p:nvSpPr>
          <p:cNvPr id="5" name="바닥글 개체 틀 4">
            <a:extLst>
              <a:ext uri="{FF2B5EF4-FFF2-40B4-BE49-F238E27FC236}">
                <a16:creationId xmlns:a16="http://schemas.microsoft.com/office/drawing/2014/main" id="{B861153F-6875-29FF-F12F-3F96ADD659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42AB6F47-B663-25BC-D896-1BCD76A3E6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4A7EC-4654-49B0-A68C-FDC7FC22EFC6}" type="slidenum">
              <a:rPr lang="ko-KR" altLang="en-US" smtClean="0"/>
              <a:t>‹#›</a:t>
            </a:fld>
            <a:endParaRPr lang="ko-KR" altLang="en-US"/>
          </a:p>
        </p:txBody>
      </p:sp>
    </p:spTree>
    <p:extLst>
      <p:ext uri="{BB962C8B-B14F-4D97-AF65-F5344CB8AC3E}">
        <p14:creationId xmlns:p14="http://schemas.microsoft.com/office/powerpoint/2010/main" val="2148378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image" Target="../media/image53.svg"/><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5" Type="http://schemas.openxmlformats.org/officeDocument/2006/relationships/image" Target="../media/image6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67.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5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0.png"/><Relationship Id="rId7" Type="http://schemas.openxmlformats.org/officeDocument/2006/relationships/image" Target="../media/image69.jpe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68.jpeg"/><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0.png"/><Relationship Id="rId7" Type="http://schemas.openxmlformats.org/officeDocument/2006/relationships/image" Target="../media/image72.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0.png"/><Relationship Id="rId7" Type="http://schemas.openxmlformats.org/officeDocument/2006/relationships/image" Target="../media/image73.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6.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8.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0.png"/><Relationship Id="rId7" Type="http://schemas.openxmlformats.org/officeDocument/2006/relationships/image" Target="../media/image79.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1.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2.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0.png"/><Relationship Id="rId7" Type="http://schemas.openxmlformats.org/officeDocument/2006/relationships/image" Target="../media/image83.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82.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20.png"/><Relationship Id="rId7" Type="http://schemas.openxmlformats.org/officeDocument/2006/relationships/image" Target="../media/image86.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88.png"/></Relationships>
</file>

<file path=ppt/slides/_rels/slide2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20.png"/><Relationship Id="rId7" Type="http://schemas.openxmlformats.org/officeDocument/2006/relationships/image" Target="../media/image90.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20.png"/><Relationship Id="rId7" Type="http://schemas.openxmlformats.org/officeDocument/2006/relationships/image" Target="../media/image93.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52.png"/><Relationship Id="rId10" Type="http://schemas.openxmlformats.org/officeDocument/2006/relationships/image" Target="../media/image95.png"/><Relationship Id="rId4" Type="http://schemas.openxmlformats.org/officeDocument/2006/relationships/image" Target="../media/image51.png"/><Relationship Id="rId9" Type="http://schemas.openxmlformats.org/officeDocument/2006/relationships/image" Target="../media/image94.pn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1.svg"/><Relationship Id="rId3" Type="http://schemas.openxmlformats.org/officeDocument/2006/relationships/image" Target="../media/image53.svg"/><Relationship Id="rId7" Type="http://schemas.openxmlformats.org/officeDocument/2006/relationships/image" Target="../media/image99.svg"/><Relationship Id="rId12" Type="http://schemas.openxmlformats.org/officeDocument/2006/relationships/image" Target="../media/image60.png"/><Relationship Id="rId17" Type="http://schemas.openxmlformats.org/officeDocument/2006/relationships/image" Target="../media/image105.svg"/><Relationship Id="rId2" Type="http://schemas.openxmlformats.org/officeDocument/2006/relationships/image" Target="../media/image49.png"/><Relationship Id="rId16" Type="http://schemas.openxmlformats.org/officeDocument/2006/relationships/image" Target="../media/image104.png"/><Relationship Id="rId1" Type="http://schemas.openxmlformats.org/officeDocument/2006/relationships/slideLayout" Target="../slideLayouts/slideLayout12.xml"/><Relationship Id="rId6" Type="http://schemas.openxmlformats.org/officeDocument/2006/relationships/image" Target="../media/image98.png"/><Relationship Id="rId11" Type="http://schemas.openxmlformats.org/officeDocument/2006/relationships/image" Target="../media/image59.png"/><Relationship Id="rId5" Type="http://schemas.openxmlformats.org/officeDocument/2006/relationships/image" Target="../media/image97.svg"/><Relationship Id="rId15" Type="http://schemas.openxmlformats.org/officeDocument/2006/relationships/image" Target="../media/image103.png"/><Relationship Id="rId10" Type="http://schemas.openxmlformats.org/officeDocument/2006/relationships/image" Target="../media/image101.svg"/><Relationship Id="rId4" Type="http://schemas.openxmlformats.org/officeDocument/2006/relationships/image" Target="../media/image96.png"/><Relationship Id="rId9" Type="http://schemas.openxmlformats.org/officeDocument/2006/relationships/image" Target="../media/image100.png"/><Relationship Id="rId14" Type="http://schemas.openxmlformats.org/officeDocument/2006/relationships/image" Target="../media/image102.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06.png"/><Relationship Id="rId7"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108.png"/><Relationship Id="rId11" Type="http://schemas.openxmlformats.org/officeDocument/2006/relationships/image" Target="../media/image111.png"/><Relationship Id="rId5" Type="http://schemas.openxmlformats.org/officeDocument/2006/relationships/image" Target="../media/image20.png"/><Relationship Id="rId10" Type="http://schemas.openxmlformats.org/officeDocument/2006/relationships/image" Target="../media/image110.png"/><Relationship Id="rId4" Type="http://schemas.openxmlformats.org/officeDocument/2006/relationships/image" Target="../media/image107.png"/><Relationship Id="rId9" Type="http://schemas.openxmlformats.org/officeDocument/2006/relationships/image" Target="../media/image109.png"/></Relationships>
</file>

<file path=ppt/slides/_rels/slide26.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108.png"/><Relationship Id="rId4" Type="http://schemas.openxmlformats.org/officeDocument/2006/relationships/image" Target="../media/image107.png"/></Relationships>
</file>

<file path=ppt/slides/_rels/slide2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53.svg"/><Relationship Id="rId7" Type="http://schemas.openxmlformats.org/officeDocument/2006/relationships/image" Target="../media/image61.sv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image" Target="../media/image19.png"/><Relationship Id="rId16" Type="http://schemas.openxmlformats.org/officeDocument/2006/relationships/image" Target="../media/image31.jpeg"/><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5" Type="http://schemas.openxmlformats.org/officeDocument/2006/relationships/image" Target="../media/image30.jpeg"/><Relationship Id="rId10" Type="http://schemas.openxmlformats.org/officeDocument/2006/relationships/image" Target="../media/image1.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5" Type="http://schemas.openxmlformats.org/officeDocument/2006/relationships/image" Target="../media/image33.png"/><Relationship Id="rId10" Type="http://schemas.openxmlformats.org/officeDocument/2006/relationships/image" Target="../media/image1.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23.png"/><Relationship Id="rId12"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8.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6.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1.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6.png"/><Relationship Id="rId18" Type="http://schemas.openxmlformats.org/officeDocument/2006/relationships/image" Target="../media/image40.png"/><Relationship Id="rId26" Type="http://schemas.openxmlformats.org/officeDocument/2006/relationships/image" Target="../media/image47.png"/><Relationship Id="rId3" Type="http://schemas.openxmlformats.org/officeDocument/2006/relationships/image" Target="../media/image20.png"/><Relationship Id="rId21" Type="http://schemas.openxmlformats.org/officeDocument/2006/relationships/image" Target="../media/image43.svg"/><Relationship Id="rId7" Type="http://schemas.openxmlformats.org/officeDocument/2006/relationships/image" Target="../media/image24.png"/><Relationship Id="rId12" Type="http://schemas.openxmlformats.org/officeDocument/2006/relationships/image" Target="../media/image4.png"/><Relationship Id="rId17" Type="http://schemas.openxmlformats.org/officeDocument/2006/relationships/image" Target="../media/image39.svg"/><Relationship Id="rId25" Type="http://schemas.microsoft.com/office/2007/relationships/hdphoto" Target="../media/hdphoto1.wdp"/><Relationship Id="rId2" Type="http://schemas.openxmlformats.org/officeDocument/2006/relationships/image" Target="../media/image19.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6.png"/><Relationship Id="rId5" Type="http://schemas.openxmlformats.org/officeDocument/2006/relationships/image" Target="../media/image22.png"/><Relationship Id="rId15" Type="http://schemas.openxmlformats.org/officeDocument/2006/relationships/image" Target="../media/image37.svg"/><Relationship Id="rId23" Type="http://schemas.openxmlformats.org/officeDocument/2006/relationships/image" Target="../media/image45.svg"/><Relationship Id="rId10" Type="http://schemas.openxmlformats.org/officeDocument/2006/relationships/image" Target="../media/image27.png"/><Relationship Id="rId19" Type="http://schemas.openxmlformats.org/officeDocument/2006/relationships/image" Target="../media/image41.svg"/><Relationship Id="rId4" Type="http://schemas.openxmlformats.org/officeDocument/2006/relationships/image" Target="../media/image21.png"/><Relationship Id="rId9" Type="http://schemas.openxmlformats.org/officeDocument/2006/relationships/image" Target="../media/image1.png"/><Relationship Id="rId14" Type="http://schemas.openxmlformats.org/officeDocument/2006/relationships/image" Target="../media/image36.png"/><Relationship Id="rId22" Type="http://schemas.openxmlformats.org/officeDocument/2006/relationships/image" Target="../media/image44.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1.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그래픽 40"/>
          <p:cNvPicPr>
            <a:picLocks noChangeAspect="1"/>
          </p:cNvPicPr>
          <p:nvPr/>
        </p:nvPicPr>
        <p:blipFill rotWithShape="1">
          <a:blip r:embed="rId2"/>
          <a:stretch>
            <a:fillRect/>
          </a:stretch>
        </p:blipFill>
        <p:spPr>
          <a:xfrm>
            <a:off x="0" y="0"/>
            <a:ext cx="12192000" cy="6858000"/>
          </a:xfrm>
          <a:prstGeom prst="rect">
            <a:avLst/>
          </a:prstGeom>
        </p:spPr>
      </p:pic>
      <p:pic>
        <p:nvPicPr>
          <p:cNvPr id="89" name="그래픽 88"/>
          <p:cNvPicPr>
            <a:picLocks noChangeAspect="1"/>
          </p:cNvPicPr>
          <p:nvPr/>
        </p:nvPicPr>
        <p:blipFill rotWithShape="1">
          <a:blip r:embed="rId3"/>
          <a:srcRect t="37990" r="48350"/>
          <a:stretch>
            <a:fillRect/>
          </a:stretch>
        </p:blipFill>
        <p:spPr>
          <a:xfrm>
            <a:off x="10333589" y="-1"/>
            <a:ext cx="1858411" cy="2170297"/>
          </a:xfrm>
          <a:prstGeom prst="rect">
            <a:avLst/>
          </a:prstGeom>
        </p:spPr>
      </p:pic>
      <p:grpSp>
        <p:nvGrpSpPr>
          <p:cNvPr id="3" name="그룹 2"/>
          <p:cNvGrpSpPr/>
          <p:nvPr/>
        </p:nvGrpSpPr>
        <p:grpSpPr>
          <a:xfrm>
            <a:off x="4367810" y="1370504"/>
            <a:ext cx="7115884" cy="1716507"/>
            <a:chOff x="6747214" y="1370504"/>
            <a:chExt cx="4736480" cy="1716507"/>
          </a:xfrm>
        </p:grpSpPr>
        <p:sp>
          <p:nvSpPr>
            <p:cNvPr id="4" name="TextBox 3"/>
            <p:cNvSpPr txBox="1"/>
            <p:nvPr/>
          </p:nvSpPr>
          <p:spPr>
            <a:xfrm>
              <a:off x="6784188" y="1370504"/>
              <a:ext cx="3294160" cy="369332"/>
            </a:xfrm>
            <a:prstGeom prst="rect">
              <a:avLst/>
            </a:prstGeom>
            <a:noFill/>
          </p:spPr>
          <p:txBody>
            <a:bodyPr wrap="square">
              <a:spAutoFit/>
            </a:bodyPr>
            <a:lstStyle/>
            <a:p>
              <a:pPr lvl="0" eaLnBrk="1" latinLnBrk="1" hangingPunct="1">
                <a:spcBef>
                  <a:spcPts val="0"/>
                </a:spcBef>
                <a:spcAft>
                  <a:spcPts val="0"/>
                </a:spcAft>
                <a:defRPr/>
              </a:pPr>
              <a:r>
                <a:rPr lang="ko-KR" altLang="en-US">
                  <a:ln w="9525">
                    <a:solidFill>
                      <a:schemeClr val="accent1">
                        <a:shade val="15000"/>
                        <a:alpha val="0"/>
                      </a:schemeClr>
                    </a:solidFill>
                  </a:ln>
                  <a:solidFill>
                    <a:schemeClr val="tx1">
                      <a:lumMod val="75000"/>
                      <a:lumOff val="25000"/>
                    </a:schemeClr>
                  </a:solidFill>
                  <a:latin typeface="맑은 고딕"/>
                  <a:ea typeface="맑은 고딕"/>
                </a:rPr>
                <a:t>중앙정보처리학원</a:t>
              </a:r>
              <a:r>
                <a:rPr lang="en-US" altLang="ko-KR">
                  <a:ln w="9525">
                    <a:solidFill>
                      <a:schemeClr val="accent1">
                        <a:shade val="15000"/>
                        <a:alpha val="0"/>
                      </a:schemeClr>
                    </a:solidFill>
                  </a:ln>
                  <a:solidFill>
                    <a:schemeClr val="tx1">
                      <a:lumMod val="75000"/>
                      <a:lumOff val="25000"/>
                    </a:schemeClr>
                  </a:solidFill>
                  <a:latin typeface="맑은 고딕"/>
                  <a:ea typeface="맑은 고딕"/>
                </a:rPr>
                <a:t>/</a:t>
              </a:r>
              <a:r>
                <a:rPr lang="ko-KR" altLang="en-US">
                  <a:ln w="9525">
                    <a:solidFill>
                      <a:schemeClr val="accent1">
                        <a:shade val="15000"/>
                        <a:alpha val="0"/>
                      </a:schemeClr>
                    </a:solidFill>
                  </a:ln>
                  <a:solidFill>
                    <a:schemeClr val="tx1">
                      <a:lumMod val="75000"/>
                      <a:lumOff val="25000"/>
                    </a:schemeClr>
                  </a:solidFill>
                  <a:latin typeface="맑은 고딕"/>
                  <a:ea typeface="맑은 고딕"/>
                </a:rPr>
                <a:t>중앙정보기술인재개발원</a:t>
              </a:r>
            </a:p>
          </p:txBody>
        </p:sp>
        <p:sp>
          <p:nvSpPr>
            <p:cNvPr id="10" name="TextBox 9"/>
            <p:cNvSpPr txBox="1"/>
            <p:nvPr/>
          </p:nvSpPr>
          <p:spPr>
            <a:xfrm>
              <a:off x="6747214" y="1809738"/>
              <a:ext cx="4736480" cy="1277273"/>
            </a:xfrm>
            <a:prstGeom prst="rect">
              <a:avLst/>
            </a:prstGeom>
            <a:noFill/>
          </p:spPr>
          <p:txBody>
            <a:bodyPr wrap="square" tIns="0" bIns="0">
              <a:spAutoFit/>
            </a:bodyPr>
            <a:lstStyle/>
            <a:p>
              <a:pPr eaLnBrk="1" latinLnBrk="1" hangingPunct="1">
                <a:spcBef>
                  <a:spcPts val="0"/>
                </a:spcBef>
                <a:spcAft>
                  <a:spcPts val="0"/>
                </a:spcAft>
                <a:defRPr/>
              </a:pPr>
              <a:r>
                <a:rPr lang="en-US" altLang="ko-KR" sz="4800" dirty="0" err="1">
                  <a:ln w="9525">
                    <a:solidFill>
                      <a:schemeClr val="accent1">
                        <a:shade val="15000"/>
                        <a:alpha val="0"/>
                      </a:schemeClr>
                    </a:solidFill>
                  </a:ln>
                  <a:solidFill>
                    <a:schemeClr val="tx1">
                      <a:lumMod val="75000"/>
                      <a:lumOff val="25000"/>
                    </a:schemeClr>
                  </a:solidFill>
                  <a:latin typeface="+mj-ea"/>
                  <a:ea typeface="+mj-ea"/>
                </a:rPr>
                <a:t>Root:Y</a:t>
              </a:r>
              <a:br>
                <a:rPr lang="en-US" altLang="ko-KR" sz="4000" b="1" dirty="0">
                  <a:ln w="9525">
                    <a:solidFill>
                      <a:schemeClr val="accent1">
                        <a:shade val="15000"/>
                        <a:alpha val="0"/>
                      </a:schemeClr>
                    </a:solidFill>
                  </a:ln>
                  <a:solidFill>
                    <a:schemeClr val="tx1">
                      <a:lumMod val="75000"/>
                      <a:lumOff val="25000"/>
                    </a:schemeClr>
                  </a:solidFill>
                  <a:latin typeface="+mj-ea"/>
                  <a:ea typeface="+mj-ea"/>
                </a:rPr>
              </a:br>
              <a:r>
                <a:rPr lang="en-US" altLang="ko-KR" sz="3500" b="1" dirty="0">
                  <a:ln w="9525">
                    <a:solidFill>
                      <a:schemeClr val="accent1">
                        <a:shade val="15000"/>
                        <a:alpha val="0"/>
                      </a:schemeClr>
                    </a:solidFill>
                  </a:ln>
                  <a:solidFill>
                    <a:schemeClr val="tx1">
                      <a:lumMod val="75000"/>
                      <a:lumOff val="25000"/>
                    </a:schemeClr>
                  </a:solidFill>
                  <a:latin typeface="+mj-ea"/>
                  <a:ea typeface="+mj-ea"/>
                </a:rPr>
                <a:t>(</a:t>
              </a:r>
              <a:r>
                <a:rPr lang="ko-KR" altLang="en-US" sz="3500" b="1" dirty="0">
                  <a:ln w="9525">
                    <a:solidFill>
                      <a:schemeClr val="accent1">
                        <a:shade val="15000"/>
                        <a:alpha val="0"/>
                      </a:schemeClr>
                    </a:solidFill>
                  </a:ln>
                  <a:solidFill>
                    <a:schemeClr val="tx1">
                      <a:lumMod val="75000"/>
                      <a:lumOff val="25000"/>
                    </a:schemeClr>
                  </a:solidFill>
                  <a:latin typeface="+mj-ea"/>
                  <a:ea typeface="+mj-ea"/>
                </a:rPr>
                <a:t>항공서비스 예약 </a:t>
              </a:r>
              <a:r>
                <a:rPr lang="en-US" altLang="ko-KR" sz="3500" b="1" dirty="0">
                  <a:ln w="9525">
                    <a:solidFill>
                      <a:schemeClr val="accent1">
                        <a:shade val="15000"/>
                        <a:alpha val="0"/>
                      </a:schemeClr>
                    </a:solidFill>
                  </a:ln>
                  <a:solidFill>
                    <a:schemeClr val="tx1">
                      <a:lumMod val="75000"/>
                      <a:lumOff val="25000"/>
                    </a:schemeClr>
                  </a:solidFill>
                  <a:latin typeface="+mj-ea"/>
                  <a:ea typeface="+mj-ea"/>
                </a:rPr>
                <a:t>MSA </a:t>
              </a:r>
              <a:r>
                <a:rPr lang="ko-KR" altLang="en-US" sz="3500" b="1" dirty="0">
                  <a:ln w="9525">
                    <a:solidFill>
                      <a:schemeClr val="accent1">
                        <a:shade val="15000"/>
                        <a:alpha val="0"/>
                      </a:schemeClr>
                    </a:solidFill>
                  </a:ln>
                  <a:solidFill>
                    <a:schemeClr val="tx1">
                      <a:lumMod val="75000"/>
                      <a:lumOff val="25000"/>
                    </a:schemeClr>
                  </a:solidFill>
                  <a:latin typeface="+mj-ea"/>
                  <a:ea typeface="+mj-ea"/>
                </a:rPr>
                <a:t>프로젝트</a:t>
              </a:r>
              <a:r>
                <a:rPr lang="en-US" altLang="ko-KR" sz="3500" b="1" dirty="0">
                  <a:ln w="9525">
                    <a:solidFill>
                      <a:schemeClr val="accent1">
                        <a:shade val="15000"/>
                        <a:alpha val="0"/>
                      </a:schemeClr>
                    </a:solidFill>
                  </a:ln>
                  <a:solidFill>
                    <a:schemeClr val="tx1">
                      <a:lumMod val="75000"/>
                      <a:lumOff val="25000"/>
                    </a:schemeClr>
                  </a:solidFill>
                  <a:latin typeface="+mj-ea"/>
                  <a:ea typeface="+mj-ea"/>
                </a:rPr>
                <a:t>)</a:t>
              </a:r>
            </a:p>
          </p:txBody>
        </p:sp>
      </p:grpSp>
      <p:sp>
        <p:nvSpPr>
          <p:cNvPr id="11" name="TextBox 10"/>
          <p:cNvSpPr txBox="1"/>
          <p:nvPr/>
        </p:nvSpPr>
        <p:spPr>
          <a:xfrm>
            <a:off x="0" y="0"/>
            <a:ext cx="12192000" cy="430886"/>
          </a:xfrm>
          <a:prstGeom prst="rect">
            <a:avLst/>
          </a:prstGeom>
          <a:solidFill>
            <a:srgbClr val="FFD85C"/>
          </a:solidFill>
          <a:effectLst/>
        </p:spPr>
        <p:txBody>
          <a:bodyPr wrap="square" anchor="ctr">
            <a:noAutofit/>
          </a:bodyPr>
          <a:lstStyle/>
          <a:p>
            <a:pPr algn="ctr">
              <a:defRPr/>
            </a:pPr>
            <a:r>
              <a:rPr lang="en-US" altLang="ko-KR" sz="1600" b="1" spc="600">
                <a:ln w="9525">
                  <a:solidFill>
                    <a:schemeClr val="accent1">
                      <a:shade val="15000"/>
                      <a:alpha val="0"/>
                    </a:schemeClr>
                  </a:solidFill>
                </a:ln>
                <a:solidFill>
                  <a:srgbClr val="3378C8"/>
                </a:solidFill>
                <a:latin typeface="맑은 고딕"/>
                <a:ea typeface="맑은 고딕"/>
              </a:rPr>
              <a:t>K-Digital Training</a:t>
            </a:r>
            <a:endParaRPr lang="ko-KR" altLang="en-US" sz="1600" b="1" spc="600">
              <a:ln w="9525">
                <a:solidFill>
                  <a:schemeClr val="accent1">
                    <a:shade val="15000"/>
                    <a:alpha val="0"/>
                  </a:schemeClr>
                </a:solidFill>
              </a:ln>
              <a:solidFill>
                <a:srgbClr val="3378C8"/>
              </a:solidFill>
              <a:latin typeface="맑은 고딕"/>
              <a:ea typeface="맑은 고딕"/>
            </a:endParaRPr>
          </a:p>
        </p:txBody>
      </p:sp>
      <p:grpSp>
        <p:nvGrpSpPr>
          <p:cNvPr id="37" name="그룹 36"/>
          <p:cNvGrpSpPr/>
          <p:nvPr/>
        </p:nvGrpSpPr>
        <p:grpSpPr>
          <a:xfrm>
            <a:off x="8757764" y="6027409"/>
            <a:ext cx="2680001" cy="375740"/>
            <a:chOff x="921102" y="6027409"/>
            <a:chExt cx="2680001" cy="375740"/>
          </a:xfrm>
        </p:grpSpPr>
        <p:pic>
          <p:nvPicPr>
            <p:cNvPr id="7" name="_x278651016" descr="EMB0000378c3f3d"/>
            <p:cNvPicPr>
              <a:picLocks noChangeAspect="1" noChangeArrowheads="1"/>
            </p:cNvPicPr>
            <p:nvPr/>
          </p:nvPicPr>
          <p:blipFill rotWithShape="1">
            <a:blip r:embed="rId4"/>
            <a:srcRect/>
            <a:stretch>
              <a:fillRect/>
            </a:stretch>
          </p:blipFill>
          <p:spPr>
            <a:xfrm>
              <a:off x="2420865" y="6027409"/>
              <a:ext cx="1180238" cy="375740"/>
            </a:xfrm>
            <a:prstGeom prst="rect">
              <a:avLst/>
            </a:prstGeom>
            <a:noFill/>
          </p:spPr>
        </p:pic>
        <p:pic>
          <p:nvPicPr>
            <p:cNvPr id="36" name="그래픽 23"/>
            <p:cNvPicPr>
              <a:picLocks noChangeAspect="1"/>
            </p:cNvPicPr>
            <p:nvPr/>
          </p:nvPicPr>
          <p:blipFill rotWithShape="1">
            <a:blip r:embed="rId5"/>
            <a:stretch>
              <a:fillRect/>
            </a:stretch>
          </p:blipFill>
          <p:spPr>
            <a:xfrm>
              <a:off x="921102" y="6027409"/>
              <a:ext cx="1190542" cy="353945"/>
            </a:xfrm>
            <a:prstGeom prst="rect">
              <a:avLst/>
            </a:prstGeom>
          </p:spPr>
        </p:pic>
      </p:grpSp>
      <p:pic>
        <p:nvPicPr>
          <p:cNvPr id="83" name="그래픽 82"/>
          <p:cNvPicPr>
            <a:picLocks noChangeAspect="1"/>
          </p:cNvPicPr>
          <p:nvPr/>
        </p:nvPicPr>
        <p:blipFill rotWithShape="1">
          <a:blip r:embed="rId6"/>
          <a:stretch>
            <a:fillRect/>
          </a:stretch>
        </p:blipFill>
        <p:spPr>
          <a:xfrm>
            <a:off x="-160030" y="3915155"/>
            <a:ext cx="7469973" cy="3682727"/>
          </a:xfrm>
          <a:prstGeom prst="rect">
            <a:avLst/>
          </a:prstGeom>
        </p:spPr>
      </p:pic>
      <p:pic>
        <p:nvPicPr>
          <p:cNvPr id="35" name="그래픽 34"/>
          <p:cNvPicPr>
            <a:picLocks noChangeAspect="1"/>
          </p:cNvPicPr>
          <p:nvPr/>
        </p:nvPicPr>
        <p:blipFill rotWithShape="1">
          <a:blip r:embed="rId7"/>
          <a:srcRect l="21660" b="17380"/>
          <a:stretch>
            <a:fillRect/>
          </a:stretch>
        </p:blipFill>
        <p:spPr>
          <a:xfrm>
            <a:off x="0" y="1229667"/>
            <a:ext cx="6616357" cy="5641295"/>
          </a:xfrm>
          <a:prstGeom prst="rect">
            <a:avLst/>
          </a:prstGeom>
        </p:spPr>
      </p:pic>
      <p:grpSp>
        <p:nvGrpSpPr>
          <p:cNvPr id="47" name="그룹 46"/>
          <p:cNvGrpSpPr/>
          <p:nvPr/>
        </p:nvGrpSpPr>
        <p:grpSpPr>
          <a:xfrm>
            <a:off x="396381" y="2177346"/>
            <a:ext cx="1047217" cy="1047469"/>
            <a:chOff x="251139" y="1723399"/>
            <a:chExt cx="1047217" cy="1047469"/>
          </a:xfrm>
        </p:grpSpPr>
        <p:sp>
          <p:nvSpPr>
            <p:cNvPr id="45" name="자유형: 도형 44"/>
            <p:cNvSpPr/>
            <p:nvPr/>
          </p:nvSpPr>
          <p:spPr>
            <a:xfrm>
              <a:off x="251139" y="1723399"/>
              <a:ext cx="1047217" cy="1047469"/>
            </a:xfrm>
            <a:custGeom>
              <a:avLst/>
              <a:gdLst>
                <a:gd name="connsiteX0" fmla="*/ 1047155 w 1047217"/>
                <a:gd name="connsiteY0" fmla="*/ 563441 h 1047469"/>
                <a:gd name="connsiteX1" fmla="*/ 1047155 w 1047217"/>
                <a:gd name="connsiteY1" fmla="*/ 483903 h 1047469"/>
                <a:gd name="connsiteX2" fmla="*/ 992095 w 1047217"/>
                <a:gd name="connsiteY2" fmla="*/ 428842 h 1047469"/>
                <a:gd name="connsiteX3" fmla="*/ 942257 w 1047217"/>
                <a:gd name="connsiteY3" fmla="*/ 428842 h 1047469"/>
                <a:gd name="connsiteX4" fmla="*/ 889651 w 1047217"/>
                <a:gd name="connsiteY4" fmla="*/ 391967 h 1047469"/>
                <a:gd name="connsiteX5" fmla="*/ 875555 w 1047217"/>
                <a:gd name="connsiteY5" fmla="*/ 356666 h 1047469"/>
                <a:gd name="connsiteX6" fmla="*/ 886127 w 1047217"/>
                <a:gd name="connsiteY6" fmla="*/ 295250 h 1047469"/>
                <a:gd name="connsiteX7" fmla="*/ 921995 w 1047217"/>
                <a:gd name="connsiteY7" fmla="*/ 259382 h 1047469"/>
                <a:gd name="connsiteX8" fmla="*/ 921995 w 1047217"/>
                <a:gd name="connsiteY8" fmla="*/ 181479 h 1047469"/>
                <a:gd name="connsiteX9" fmla="*/ 865739 w 1047217"/>
                <a:gd name="connsiteY9" fmla="*/ 125223 h 1047469"/>
                <a:gd name="connsiteX10" fmla="*/ 787836 w 1047217"/>
                <a:gd name="connsiteY10" fmla="*/ 125223 h 1047469"/>
                <a:gd name="connsiteX11" fmla="*/ 755870 w 1047217"/>
                <a:gd name="connsiteY11" fmla="*/ 157190 h 1047469"/>
                <a:gd name="connsiteX12" fmla="*/ 692692 w 1047217"/>
                <a:gd name="connsiteY12" fmla="*/ 167698 h 1047469"/>
                <a:gd name="connsiteX13" fmla="*/ 653866 w 1047217"/>
                <a:gd name="connsiteY13" fmla="*/ 150897 h 1047469"/>
                <a:gd name="connsiteX14" fmla="*/ 618439 w 1047217"/>
                <a:gd name="connsiteY14" fmla="*/ 99486 h 1047469"/>
                <a:gd name="connsiteX15" fmla="*/ 618439 w 1047217"/>
                <a:gd name="connsiteY15" fmla="*/ 55060 h 1047469"/>
                <a:gd name="connsiteX16" fmla="*/ 563378 w 1047217"/>
                <a:gd name="connsiteY16" fmla="*/ 0 h 1047469"/>
                <a:gd name="connsiteX17" fmla="*/ 483840 w 1047217"/>
                <a:gd name="connsiteY17" fmla="*/ 0 h 1047469"/>
                <a:gd name="connsiteX18" fmla="*/ 428779 w 1047217"/>
                <a:gd name="connsiteY18" fmla="*/ 55060 h 1047469"/>
                <a:gd name="connsiteX19" fmla="*/ 428779 w 1047217"/>
                <a:gd name="connsiteY19" fmla="*/ 95522 h 1047469"/>
                <a:gd name="connsiteX20" fmla="*/ 391904 w 1047217"/>
                <a:gd name="connsiteY20" fmla="*/ 147499 h 1047469"/>
                <a:gd name="connsiteX21" fmla="*/ 349555 w 1047217"/>
                <a:gd name="connsiteY21" fmla="*/ 164615 h 1047469"/>
                <a:gd name="connsiteX22" fmla="*/ 287636 w 1047217"/>
                <a:gd name="connsiteY22" fmla="*/ 153540 h 1047469"/>
                <a:gd name="connsiteX23" fmla="*/ 259382 w 1047217"/>
                <a:gd name="connsiteY23" fmla="*/ 125286 h 1047469"/>
                <a:gd name="connsiteX24" fmla="*/ 181479 w 1047217"/>
                <a:gd name="connsiteY24" fmla="*/ 125286 h 1047469"/>
                <a:gd name="connsiteX25" fmla="*/ 125223 w 1047217"/>
                <a:gd name="connsiteY25" fmla="*/ 181542 h 1047469"/>
                <a:gd name="connsiteX26" fmla="*/ 125223 w 1047217"/>
                <a:gd name="connsiteY26" fmla="*/ 259445 h 1047469"/>
                <a:gd name="connsiteX27" fmla="*/ 152785 w 1047217"/>
                <a:gd name="connsiteY27" fmla="*/ 287006 h 1047469"/>
                <a:gd name="connsiteX28" fmla="*/ 163734 w 1047217"/>
                <a:gd name="connsiteY28" fmla="*/ 349240 h 1047469"/>
                <a:gd name="connsiteX29" fmla="*/ 146052 w 1047217"/>
                <a:gd name="connsiteY29" fmla="*/ 392345 h 1047469"/>
                <a:gd name="connsiteX30" fmla="*/ 94201 w 1047217"/>
                <a:gd name="connsiteY30" fmla="*/ 428905 h 1047469"/>
                <a:gd name="connsiteX31" fmla="*/ 55060 w 1047217"/>
                <a:gd name="connsiteY31" fmla="*/ 428905 h 1047469"/>
                <a:gd name="connsiteX32" fmla="*/ 0 w 1047217"/>
                <a:gd name="connsiteY32" fmla="*/ 483965 h 1047469"/>
                <a:gd name="connsiteX33" fmla="*/ 0 w 1047217"/>
                <a:gd name="connsiteY33" fmla="*/ 563504 h 1047469"/>
                <a:gd name="connsiteX34" fmla="*/ 55060 w 1047217"/>
                <a:gd name="connsiteY34" fmla="*/ 618565 h 1047469"/>
                <a:gd name="connsiteX35" fmla="*/ 96781 w 1047217"/>
                <a:gd name="connsiteY35" fmla="*/ 618565 h 1047469"/>
                <a:gd name="connsiteX36" fmla="*/ 148254 w 1047217"/>
                <a:gd name="connsiteY36" fmla="*/ 654118 h 1047469"/>
                <a:gd name="connsiteX37" fmla="*/ 165748 w 1047217"/>
                <a:gd name="connsiteY37" fmla="*/ 694894 h 1047469"/>
                <a:gd name="connsiteX38" fmla="*/ 155239 w 1047217"/>
                <a:gd name="connsiteY38" fmla="*/ 758009 h 1047469"/>
                <a:gd name="connsiteX39" fmla="*/ 125223 w 1047217"/>
                <a:gd name="connsiteY39" fmla="*/ 788025 h 1047469"/>
                <a:gd name="connsiteX40" fmla="*/ 125223 w 1047217"/>
                <a:gd name="connsiteY40" fmla="*/ 865928 h 1047469"/>
                <a:gd name="connsiteX41" fmla="*/ 181479 w 1047217"/>
                <a:gd name="connsiteY41" fmla="*/ 922184 h 1047469"/>
                <a:gd name="connsiteX42" fmla="*/ 259382 w 1047217"/>
                <a:gd name="connsiteY42" fmla="*/ 922184 h 1047469"/>
                <a:gd name="connsiteX43" fmla="*/ 292733 w 1047217"/>
                <a:gd name="connsiteY43" fmla="*/ 888833 h 1047469"/>
                <a:gd name="connsiteX44" fmla="*/ 355218 w 1047217"/>
                <a:gd name="connsiteY44" fmla="*/ 878072 h 1047469"/>
                <a:gd name="connsiteX45" fmla="*/ 391149 w 1047217"/>
                <a:gd name="connsiteY45" fmla="*/ 892357 h 1047469"/>
                <a:gd name="connsiteX46" fmla="*/ 428779 w 1047217"/>
                <a:gd name="connsiteY46" fmla="*/ 943956 h 1047469"/>
                <a:gd name="connsiteX47" fmla="*/ 428779 w 1047217"/>
                <a:gd name="connsiteY47" fmla="*/ 992409 h 1047469"/>
                <a:gd name="connsiteX48" fmla="*/ 483840 w 1047217"/>
                <a:gd name="connsiteY48" fmla="*/ 1047470 h 1047469"/>
                <a:gd name="connsiteX49" fmla="*/ 563378 w 1047217"/>
                <a:gd name="connsiteY49" fmla="*/ 1047470 h 1047469"/>
                <a:gd name="connsiteX50" fmla="*/ 618439 w 1047217"/>
                <a:gd name="connsiteY50" fmla="*/ 992409 h 1047469"/>
                <a:gd name="connsiteX51" fmla="*/ 618439 w 1047217"/>
                <a:gd name="connsiteY51" fmla="*/ 939992 h 1047469"/>
                <a:gd name="connsiteX52" fmla="*/ 654621 w 1047217"/>
                <a:gd name="connsiteY52" fmla="*/ 888896 h 1047469"/>
                <a:gd name="connsiteX53" fmla="*/ 688853 w 1047217"/>
                <a:gd name="connsiteY53" fmla="*/ 874360 h 1047469"/>
                <a:gd name="connsiteX54" fmla="*/ 751024 w 1047217"/>
                <a:gd name="connsiteY54" fmla="*/ 885372 h 1047469"/>
                <a:gd name="connsiteX55" fmla="*/ 787899 w 1047217"/>
                <a:gd name="connsiteY55" fmla="*/ 922247 h 1047469"/>
                <a:gd name="connsiteX56" fmla="*/ 865802 w 1047217"/>
                <a:gd name="connsiteY56" fmla="*/ 922247 h 1047469"/>
                <a:gd name="connsiteX57" fmla="*/ 922058 w 1047217"/>
                <a:gd name="connsiteY57" fmla="*/ 865990 h 1047469"/>
                <a:gd name="connsiteX58" fmla="*/ 922058 w 1047217"/>
                <a:gd name="connsiteY58" fmla="*/ 788088 h 1047469"/>
                <a:gd name="connsiteX59" fmla="*/ 884428 w 1047217"/>
                <a:gd name="connsiteY59" fmla="*/ 750458 h 1047469"/>
                <a:gd name="connsiteX60" fmla="*/ 873290 w 1047217"/>
                <a:gd name="connsiteY60" fmla="*/ 688602 h 1047469"/>
                <a:gd name="connsiteX61" fmla="*/ 887511 w 1047217"/>
                <a:gd name="connsiteY61" fmla="*/ 654621 h 1047469"/>
                <a:gd name="connsiteX62" fmla="*/ 939803 w 1047217"/>
                <a:gd name="connsiteY62" fmla="*/ 618628 h 1047469"/>
                <a:gd name="connsiteX63" fmla="*/ 992158 w 1047217"/>
                <a:gd name="connsiteY63" fmla="*/ 618628 h 1047469"/>
                <a:gd name="connsiteX64" fmla="*/ 1047218 w 1047217"/>
                <a:gd name="connsiteY64" fmla="*/ 563567 h 104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47217" h="1047469">
                  <a:moveTo>
                    <a:pt x="1047155" y="563441"/>
                  </a:moveTo>
                  <a:lnTo>
                    <a:pt x="1047155" y="483903"/>
                  </a:lnTo>
                  <a:cubicBezTo>
                    <a:pt x="1047155" y="453509"/>
                    <a:pt x="1022488" y="428842"/>
                    <a:pt x="992095" y="428842"/>
                  </a:cubicBezTo>
                  <a:lnTo>
                    <a:pt x="942257" y="428842"/>
                  </a:lnTo>
                  <a:cubicBezTo>
                    <a:pt x="918723" y="428842"/>
                    <a:pt x="897328" y="414243"/>
                    <a:pt x="889651" y="391967"/>
                  </a:cubicBezTo>
                  <a:cubicBezTo>
                    <a:pt x="885498" y="379948"/>
                    <a:pt x="880778" y="368181"/>
                    <a:pt x="875555" y="356666"/>
                  </a:cubicBezTo>
                  <a:cubicBezTo>
                    <a:pt x="866053" y="335900"/>
                    <a:pt x="869955" y="311422"/>
                    <a:pt x="886127" y="295250"/>
                  </a:cubicBezTo>
                  <a:lnTo>
                    <a:pt x="921995" y="259382"/>
                  </a:lnTo>
                  <a:cubicBezTo>
                    <a:pt x="943516" y="237861"/>
                    <a:pt x="943516" y="203000"/>
                    <a:pt x="921995" y="181479"/>
                  </a:cubicBezTo>
                  <a:lnTo>
                    <a:pt x="865739" y="125223"/>
                  </a:lnTo>
                  <a:cubicBezTo>
                    <a:pt x="844218" y="103702"/>
                    <a:pt x="809357" y="103702"/>
                    <a:pt x="787836" y="125223"/>
                  </a:cubicBezTo>
                  <a:lnTo>
                    <a:pt x="755870" y="157190"/>
                  </a:lnTo>
                  <a:cubicBezTo>
                    <a:pt x="739194" y="173865"/>
                    <a:pt x="713772" y="178144"/>
                    <a:pt x="692692" y="167698"/>
                  </a:cubicBezTo>
                  <a:cubicBezTo>
                    <a:pt x="680106" y="161406"/>
                    <a:pt x="667144" y="155805"/>
                    <a:pt x="653866" y="150897"/>
                  </a:cubicBezTo>
                  <a:cubicBezTo>
                    <a:pt x="632471" y="142968"/>
                    <a:pt x="618439" y="122266"/>
                    <a:pt x="618439" y="99486"/>
                  </a:cubicBezTo>
                  <a:lnTo>
                    <a:pt x="618439" y="55060"/>
                  </a:lnTo>
                  <a:cubicBezTo>
                    <a:pt x="618439" y="24667"/>
                    <a:pt x="593772" y="0"/>
                    <a:pt x="563378" y="0"/>
                  </a:cubicBezTo>
                  <a:lnTo>
                    <a:pt x="483840" y="0"/>
                  </a:lnTo>
                  <a:cubicBezTo>
                    <a:pt x="453446" y="0"/>
                    <a:pt x="428779" y="24667"/>
                    <a:pt x="428779" y="55060"/>
                  </a:cubicBezTo>
                  <a:lnTo>
                    <a:pt x="428779" y="95522"/>
                  </a:lnTo>
                  <a:cubicBezTo>
                    <a:pt x="428779" y="118931"/>
                    <a:pt x="414054" y="140011"/>
                    <a:pt x="391904" y="147499"/>
                  </a:cubicBezTo>
                  <a:cubicBezTo>
                    <a:pt x="377368" y="152407"/>
                    <a:pt x="363210" y="158134"/>
                    <a:pt x="349555" y="164615"/>
                  </a:cubicBezTo>
                  <a:cubicBezTo>
                    <a:pt x="328727" y="174494"/>
                    <a:pt x="303934" y="169838"/>
                    <a:pt x="287636" y="153540"/>
                  </a:cubicBezTo>
                  <a:lnTo>
                    <a:pt x="259382" y="125286"/>
                  </a:lnTo>
                  <a:cubicBezTo>
                    <a:pt x="237861" y="103765"/>
                    <a:pt x="203000" y="103765"/>
                    <a:pt x="181479" y="125286"/>
                  </a:cubicBezTo>
                  <a:lnTo>
                    <a:pt x="125223" y="181542"/>
                  </a:lnTo>
                  <a:cubicBezTo>
                    <a:pt x="103702" y="203063"/>
                    <a:pt x="103702" y="237924"/>
                    <a:pt x="125223" y="259445"/>
                  </a:cubicBezTo>
                  <a:lnTo>
                    <a:pt x="152785" y="287006"/>
                  </a:lnTo>
                  <a:cubicBezTo>
                    <a:pt x="169146" y="303367"/>
                    <a:pt x="173802" y="328349"/>
                    <a:pt x="163734" y="349240"/>
                  </a:cubicBezTo>
                  <a:cubicBezTo>
                    <a:pt x="157001" y="363147"/>
                    <a:pt x="151149" y="377557"/>
                    <a:pt x="146052" y="392345"/>
                  </a:cubicBezTo>
                  <a:cubicBezTo>
                    <a:pt x="138501" y="414369"/>
                    <a:pt x="117483" y="428905"/>
                    <a:pt x="94201" y="428905"/>
                  </a:cubicBezTo>
                  <a:lnTo>
                    <a:pt x="55060" y="428905"/>
                  </a:lnTo>
                  <a:cubicBezTo>
                    <a:pt x="24667" y="428905"/>
                    <a:pt x="0" y="453572"/>
                    <a:pt x="0" y="483965"/>
                  </a:cubicBezTo>
                  <a:lnTo>
                    <a:pt x="0" y="563504"/>
                  </a:lnTo>
                  <a:cubicBezTo>
                    <a:pt x="0" y="593898"/>
                    <a:pt x="24667" y="618565"/>
                    <a:pt x="55060" y="618565"/>
                  </a:cubicBezTo>
                  <a:lnTo>
                    <a:pt x="96781" y="618565"/>
                  </a:lnTo>
                  <a:cubicBezTo>
                    <a:pt x="119686" y="618565"/>
                    <a:pt x="140451" y="632597"/>
                    <a:pt x="148254" y="654118"/>
                  </a:cubicBezTo>
                  <a:cubicBezTo>
                    <a:pt x="153351" y="668088"/>
                    <a:pt x="159203" y="681680"/>
                    <a:pt x="165748" y="694894"/>
                  </a:cubicBezTo>
                  <a:cubicBezTo>
                    <a:pt x="176256" y="715974"/>
                    <a:pt x="171851" y="741397"/>
                    <a:pt x="155239" y="758009"/>
                  </a:cubicBezTo>
                  <a:lnTo>
                    <a:pt x="125223" y="788025"/>
                  </a:lnTo>
                  <a:cubicBezTo>
                    <a:pt x="103702" y="809546"/>
                    <a:pt x="103702" y="844407"/>
                    <a:pt x="125223" y="865928"/>
                  </a:cubicBezTo>
                  <a:lnTo>
                    <a:pt x="181479" y="922184"/>
                  </a:lnTo>
                  <a:cubicBezTo>
                    <a:pt x="203000" y="943704"/>
                    <a:pt x="237861" y="943704"/>
                    <a:pt x="259382" y="922184"/>
                  </a:cubicBezTo>
                  <a:lnTo>
                    <a:pt x="292733" y="888833"/>
                  </a:lnTo>
                  <a:cubicBezTo>
                    <a:pt x="309219" y="872346"/>
                    <a:pt x="334075" y="868382"/>
                    <a:pt x="355218" y="878072"/>
                  </a:cubicBezTo>
                  <a:cubicBezTo>
                    <a:pt x="366923" y="883421"/>
                    <a:pt x="378879" y="888140"/>
                    <a:pt x="391149" y="892357"/>
                  </a:cubicBezTo>
                  <a:cubicBezTo>
                    <a:pt x="413425" y="899971"/>
                    <a:pt x="428779" y="920422"/>
                    <a:pt x="428779" y="943956"/>
                  </a:cubicBezTo>
                  <a:lnTo>
                    <a:pt x="428779" y="992409"/>
                  </a:lnTo>
                  <a:cubicBezTo>
                    <a:pt x="428779" y="1022803"/>
                    <a:pt x="453446" y="1047470"/>
                    <a:pt x="483840" y="1047470"/>
                  </a:cubicBezTo>
                  <a:lnTo>
                    <a:pt x="563378" y="1047470"/>
                  </a:lnTo>
                  <a:cubicBezTo>
                    <a:pt x="593772" y="1047470"/>
                    <a:pt x="618439" y="1022803"/>
                    <a:pt x="618439" y="992409"/>
                  </a:cubicBezTo>
                  <a:lnTo>
                    <a:pt x="618439" y="939992"/>
                  </a:lnTo>
                  <a:cubicBezTo>
                    <a:pt x="618439" y="917024"/>
                    <a:pt x="633038" y="896887"/>
                    <a:pt x="654621" y="888896"/>
                  </a:cubicBezTo>
                  <a:cubicBezTo>
                    <a:pt x="666326" y="884554"/>
                    <a:pt x="677715" y="879708"/>
                    <a:pt x="688853" y="874360"/>
                  </a:cubicBezTo>
                  <a:cubicBezTo>
                    <a:pt x="709682" y="864291"/>
                    <a:pt x="734663" y="869011"/>
                    <a:pt x="751024" y="885372"/>
                  </a:cubicBezTo>
                  <a:lnTo>
                    <a:pt x="787899" y="922247"/>
                  </a:lnTo>
                  <a:cubicBezTo>
                    <a:pt x="809420" y="943767"/>
                    <a:pt x="844281" y="943767"/>
                    <a:pt x="865802" y="922247"/>
                  </a:cubicBezTo>
                  <a:lnTo>
                    <a:pt x="922058" y="865990"/>
                  </a:lnTo>
                  <a:cubicBezTo>
                    <a:pt x="943578" y="844470"/>
                    <a:pt x="943578" y="809609"/>
                    <a:pt x="922058" y="788088"/>
                  </a:cubicBezTo>
                  <a:lnTo>
                    <a:pt x="884428" y="750458"/>
                  </a:lnTo>
                  <a:cubicBezTo>
                    <a:pt x="868130" y="734160"/>
                    <a:pt x="863410" y="709367"/>
                    <a:pt x="873290" y="688602"/>
                  </a:cubicBezTo>
                  <a:cubicBezTo>
                    <a:pt x="878576" y="677526"/>
                    <a:pt x="883295" y="666200"/>
                    <a:pt x="887511" y="654621"/>
                  </a:cubicBezTo>
                  <a:cubicBezTo>
                    <a:pt x="895440" y="632849"/>
                    <a:pt x="916583" y="618628"/>
                    <a:pt x="939803" y="618628"/>
                  </a:cubicBezTo>
                  <a:lnTo>
                    <a:pt x="992158" y="618628"/>
                  </a:lnTo>
                  <a:cubicBezTo>
                    <a:pt x="1022551" y="618628"/>
                    <a:pt x="1047218" y="593960"/>
                    <a:pt x="1047218" y="563567"/>
                  </a:cubicBezTo>
                  <a:close/>
                </a:path>
              </a:pathLst>
            </a:custGeom>
            <a:solidFill>
              <a:srgbClr val="FFD85C"/>
            </a:solidFill>
            <a:ln w="6254" cap="flat">
              <a:noFill/>
              <a:prstDash val="solid"/>
              <a:miter/>
            </a:ln>
          </p:spPr>
          <p:txBody>
            <a:bodyPr anchor="ctr"/>
            <a:lstStyle/>
            <a:p>
              <a:pPr lvl="0">
                <a:defRPr/>
              </a:pPr>
              <a:endParaRPr lang="ko-KR" altLang="en-US"/>
            </a:p>
          </p:txBody>
        </p:sp>
        <p:sp>
          <p:nvSpPr>
            <p:cNvPr id="46" name="자유형: 도형 45"/>
            <p:cNvSpPr/>
            <p:nvPr/>
          </p:nvSpPr>
          <p:spPr>
            <a:xfrm>
              <a:off x="575650" y="2048162"/>
              <a:ext cx="397819" cy="397819"/>
            </a:xfrm>
            <a:custGeom>
              <a:avLst/>
              <a:gdLst>
                <a:gd name="connsiteX0" fmla="*/ 397819 w 397819"/>
                <a:gd name="connsiteY0" fmla="*/ 198910 h 397819"/>
                <a:gd name="connsiteX1" fmla="*/ 198910 w 397819"/>
                <a:gd name="connsiteY1" fmla="*/ 397819 h 397819"/>
                <a:gd name="connsiteX2" fmla="*/ 0 w 397819"/>
                <a:gd name="connsiteY2" fmla="*/ 198910 h 397819"/>
                <a:gd name="connsiteX3" fmla="*/ 198910 w 397819"/>
                <a:gd name="connsiteY3" fmla="*/ 0 h 397819"/>
                <a:gd name="connsiteX4" fmla="*/ 397819 w 397819"/>
                <a:gd name="connsiteY4" fmla="*/ 198910 h 397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819" h="397819">
                  <a:moveTo>
                    <a:pt x="397819" y="198910"/>
                  </a:moveTo>
                  <a:cubicBezTo>
                    <a:pt x="397819" y="308779"/>
                    <a:pt x="308779" y="397819"/>
                    <a:pt x="198910" y="397819"/>
                  </a:cubicBezTo>
                  <a:cubicBezTo>
                    <a:pt x="89041" y="397819"/>
                    <a:pt x="0" y="308779"/>
                    <a:pt x="0" y="198910"/>
                  </a:cubicBezTo>
                  <a:cubicBezTo>
                    <a:pt x="0" y="89041"/>
                    <a:pt x="89041" y="0"/>
                    <a:pt x="198910" y="0"/>
                  </a:cubicBezTo>
                  <a:cubicBezTo>
                    <a:pt x="308779" y="0"/>
                    <a:pt x="397819" y="89041"/>
                    <a:pt x="397819" y="198910"/>
                  </a:cubicBezTo>
                  <a:close/>
                </a:path>
              </a:pathLst>
            </a:custGeom>
            <a:solidFill>
              <a:srgbClr val="3378C8"/>
            </a:solidFill>
            <a:ln w="6254" cap="flat">
              <a:noFill/>
              <a:prstDash val="solid"/>
              <a:miter/>
            </a:ln>
          </p:spPr>
          <p:txBody>
            <a:bodyPr anchor="ctr"/>
            <a:lstStyle/>
            <a:p>
              <a:pPr lvl="0">
                <a:defRPr/>
              </a:pPr>
              <a:endParaRPr lang="ko-KR" altLang="en-US"/>
            </a:p>
          </p:txBody>
        </p:sp>
      </p:grpSp>
      <p:pic>
        <p:nvPicPr>
          <p:cNvPr id="81" name="그래픽 80"/>
          <p:cNvPicPr>
            <a:picLocks noChangeAspect="1"/>
          </p:cNvPicPr>
          <p:nvPr/>
        </p:nvPicPr>
        <p:blipFill rotWithShape="1">
          <a:blip r:embed="rId8"/>
          <a:stretch>
            <a:fillRect/>
          </a:stretch>
        </p:blipFill>
        <p:spPr>
          <a:xfrm>
            <a:off x="4528896" y="5508981"/>
            <a:ext cx="335776" cy="335776"/>
          </a:xfrm>
          <a:prstGeom prst="rect">
            <a:avLst/>
          </a:prstGeom>
        </p:spPr>
      </p:pic>
      <p:pic>
        <p:nvPicPr>
          <p:cNvPr id="85" name="그래픽 84"/>
          <p:cNvPicPr>
            <a:picLocks noChangeAspect="1"/>
          </p:cNvPicPr>
          <p:nvPr/>
        </p:nvPicPr>
        <p:blipFill rotWithShape="1">
          <a:blip r:embed="rId9"/>
          <a:stretch>
            <a:fillRect/>
          </a:stretch>
        </p:blipFill>
        <p:spPr>
          <a:xfrm>
            <a:off x="919990" y="5818556"/>
            <a:ext cx="321625" cy="321625"/>
          </a:xfrm>
          <a:prstGeom prst="rect">
            <a:avLst/>
          </a:prstGeom>
        </p:spPr>
      </p:pic>
      <p:grpSp>
        <p:nvGrpSpPr>
          <p:cNvPr id="5" name="그룹 4"/>
          <p:cNvGrpSpPr/>
          <p:nvPr/>
        </p:nvGrpSpPr>
        <p:grpSpPr>
          <a:xfrm>
            <a:off x="6747214" y="3882051"/>
            <a:ext cx="5236250" cy="1582062"/>
            <a:chOff x="6768048" y="3882051"/>
            <a:chExt cx="5236250" cy="1582062"/>
          </a:xfrm>
        </p:grpSpPr>
        <p:pic>
          <p:nvPicPr>
            <p:cNvPr id="91" name="그래픽 90"/>
            <p:cNvPicPr>
              <a:picLocks noChangeAspect="1"/>
            </p:cNvPicPr>
            <p:nvPr/>
          </p:nvPicPr>
          <p:blipFill rotWithShape="1">
            <a:blip r:embed="rId10"/>
            <a:stretch>
              <a:fillRect/>
            </a:stretch>
          </p:blipFill>
          <p:spPr>
            <a:xfrm flipV="1">
              <a:off x="6768048" y="3882051"/>
              <a:ext cx="1663769" cy="704998"/>
            </a:xfrm>
            <a:prstGeom prst="rect">
              <a:avLst/>
            </a:prstGeom>
          </p:spPr>
        </p:pic>
        <p:sp>
          <p:nvSpPr>
            <p:cNvPr id="2" name="TextBox 1"/>
            <p:cNvSpPr txBox="1"/>
            <p:nvPr/>
          </p:nvSpPr>
          <p:spPr>
            <a:xfrm>
              <a:off x="6831822" y="4028125"/>
              <a:ext cx="5158568" cy="1001075"/>
            </a:xfrm>
            <a:prstGeom prst="rect">
              <a:avLst/>
            </a:prstGeom>
            <a:noFill/>
          </p:spPr>
          <p:txBody>
            <a:bodyPr tIns="0" bIns="0">
              <a:spAutoFit/>
            </a:bodyPr>
            <a:lstStyle/>
            <a:p>
              <a:pPr eaLnBrk="1" latinLnBrk="1" hangingPunct="1">
                <a:lnSpc>
                  <a:spcPct val="150000"/>
                </a:lnSpc>
                <a:spcBef>
                  <a:spcPts val="0"/>
                </a:spcBef>
                <a:spcAft>
                  <a:spcPts val="0"/>
                </a:spcAft>
                <a:defRPr/>
              </a:pPr>
              <a:r>
                <a:rPr lang="en-US" altLang="ko-KR" sz="2400" b="1">
                  <a:ln w="9525">
                    <a:solidFill>
                      <a:schemeClr val="accent1">
                        <a:shade val="15000"/>
                        <a:alpha val="0"/>
                      </a:schemeClr>
                    </a:solidFill>
                  </a:ln>
                  <a:solidFill>
                    <a:schemeClr val="bg1"/>
                  </a:solidFill>
                  <a:latin typeface="맑은 고딕"/>
                  <a:ea typeface="맑은 고딕"/>
                </a:rPr>
                <a:t>TEAM 3</a:t>
              </a:r>
              <a:r>
                <a:rPr lang="ko-KR" altLang="en-US" sz="2400" b="1">
                  <a:ln w="9525">
                    <a:solidFill>
                      <a:schemeClr val="accent1">
                        <a:shade val="15000"/>
                        <a:alpha val="0"/>
                      </a:schemeClr>
                    </a:solidFill>
                  </a:ln>
                  <a:solidFill>
                    <a:schemeClr val="bg1"/>
                  </a:solidFill>
                  <a:latin typeface="맑은 고딕"/>
                  <a:ea typeface="맑은 고딕"/>
                </a:rPr>
                <a:t>조</a:t>
              </a:r>
              <a:r>
                <a:rPr lang="ko-KR" altLang="en-US" sz="2400" b="1">
                  <a:ln w="9525">
                    <a:solidFill>
                      <a:schemeClr val="accent1">
                        <a:shade val="15000"/>
                        <a:alpha val="0"/>
                      </a:schemeClr>
                    </a:solidFill>
                  </a:ln>
                  <a:solidFill>
                    <a:schemeClr val="tx1">
                      <a:lumMod val="75000"/>
                      <a:lumOff val="25000"/>
                    </a:schemeClr>
                  </a:solidFill>
                  <a:latin typeface="맑은 고딕"/>
                  <a:ea typeface="맑은 고딕"/>
                </a:rPr>
                <a:t>   팀</a:t>
              </a:r>
              <a:r>
                <a:rPr lang="en-US" altLang="ko-KR" sz="2400" b="1">
                  <a:ln w="9525">
                    <a:solidFill>
                      <a:schemeClr val="accent1">
                        <a:shade val="15000"/>
                        <a:alpha val="0"/>
                      </a:schemeClr>
                    </a:solidFill>
                  </a:ln>
                  <a:solidFill>
                    <a:schemeClr val="tx1">
                      <a:lumMod val="75000"/>
                      <a:lumOff val="25000"/>
                    </a:schemeClr>
                  </a:solidFill>
                  <a:latin typeface="맑은 고딕"/>
                  <a:ea typeface="맑은 고딕"/>
                </a:rPr>
                <a:t>3</a:t>
              </a:r>
              <a:r>
                <a:rPr lang="ko-KR" altLang="en-US" sz="2400" b="1">
                  <a:ln w="9525">
                    <a:solidFill>
                      <a:schemeClr val="accent1">
                        <a:shade val="15000"/>
                        <a:alpha val="0"/>
                      </a:schemeClr>
                    </a:solidFill>
                  </a:ln>
                  <a:solidFill>
                    <a:schemeClr val="tx1">
                      <a:lumMod val="75000"/>
                      <a:lumOff val="25000"/>
                    </a:schemeClr>
                  </a:solidFill>
                  <a:latin typeface="맑은 고딕"/>
                  <a:ea typeface="맑은 고딕"/>
                </a:rPr>
                <a:t>팀</a:t>
              </a:r>
              <a:endParaRPr lang="en-US" altLang="ko-KR" sz="2400" b="1">
                <a:ln w="9525">
                  <a:solidFill>
                    <a:schemeClr val="accent1">
                      <a:shade val="15000"/>
                      <a:alpha val="0"/>
                    </a:schemeClr>
                  </a:solidFill>
                </a:ln>
                <a:solidFill>
                  <a:schemeClr val="tx1">
                    <a:lumMod val="75000"/>
                    <a:lumOff val="25000"/>
                  </a:schemeClr>
                </a:solidFill>
                <a:latin typeface="맑은 고딕"/>
                <a:ea typeface="맑은 고딕"/>
              </a:endParaRPr>
            </a:p>
            <a:p>
              <a:pPr>
                <a:lnSpc>
                  <a:spcPct val="150000"/>
                </a:lnSpc>
                <a:defRPr/>
              </a:pPr>
              <a:r>
                <a:rPr lang="ko-KR" altLang="en-US" sz="2000" b="1">
                  <a:ln w="9525">
                    <a:solidFill>
                      <a:schemeClr val="accent1">
                        <a:shade val="15000"/>
                        <a:alpha val="0"/>
                      </a:schemeClr>
                    </a:solidFill>
                  </a:ln>
                  <a:solidFill>
                    <a:schemeClr val="tx1">
                      <a:lumMod val="75000"/>
                      <a:lumOff val="25000"/>
                    </a:schemeClr>
                  </a:solidFill>
                  <a:latin typeface="맑은 고딕"/>
                  <a:ea typeface="맑은 고딕"/>
                </a:rPr>
                <a:t>유환일</a:t>
              </a:r>
              <a:r>
                <a:rPr lang="en-US" altLang="ko-KR" sz="2000" b="1">
                  <a:ln w="9525">
                    <a:solidFill>
                      <a:schemeClr val="accent1">
                        <a:shade val="15000"/>
                        <a:alpha val="0"/>
                      </a:schemeClr>
                    </a:solidFill>
                  </a:ln>
                  <a:solidFill>
                    <a:schemeClr val="tx1">
                      <a:lumMod val="75000"/>
                      <a:lumOff val="25000"/>
                    </a:schemeClr>
                  </a:solidFill>
                  <a:latin typeface="맑은 고딕"/>
                  <a:ea typeface="맑은 고딕"/>
                </a:rPr>
                <a:t>(</a:t>
              </a:r>
              <a:r>
                <a:rPr lang="ko-KR" altLang="en-US" sz="2000" b="1">
                  <a:ln w="9525">
                    <a:solidFill>
                      <a:schemeClr val="accent1">
                        <a:shade val="15000"/>
                        <a:alpha val="0"/>
                      </a:schemeClr>
                    </a:solidFill>
                  </a:ln>
                  <a:solidFill>
                    <a:schemeClr val="tx1">
                      <a:lumMod val="75000"/>
                      <a:lumOff val="25000"/>
                    </a:schemeClr>
                  </a:solidFill>
                  <a:latin typeface="맑은 고딕"/>
                  <a:ea typeface="맑은 고딕"/>
                </a:rPr>
                <a:t>팀장</a:t>
              </a:r>
              <a:r>
                <a:rPr lang="en-US" altLang="ko-KR" sz="2000" b="1">
                  <a:ln w="9525">
                    <a:solidFill>
                      <a:schemeClr val="accent1">
                        <a:shade val="15000"/>
                        <a:alpha val="0"/>
                      </a:schemeClr>
                    </a:solidFill>
                  </a:ln>
                  <a:solidFill>
                    <a:schemeClr val="tx1">
                      <a:lumMod val="75000"/>
                      <a:lumOff val="25000"/>
                    </a:schemeClr>
                  </a:solidFill>
                  <a:latin typeface="맑은 고딕"/>
                  <a:ea typeface="맑은 고딕"/>
                </a:rPr>
                <a:t>), </a:t>
              </a:r>
              <a:r>
                <a:rPr lang="ko-KR" altLang="en-US" sz="2000" b="1">
                  <a:ln w="9525">
                    <a:solidFill>
                      <a:schemeClr val="accent1">
                        <a:shade val="15000"/>
                        <a:alpha val="0"/>
                      </a:schemeClr>
                    </a:solidFill>
                  </a:ln>
                  <a:solidFill>
                    <a:schemeClr val="tx1">
                      <a:lumMod val="75000"/>
                      <a:lumOff val="25000"/>
                    </a:schemeClr>
                  </a:solidFill>
                  <a:latin typeface="맑은 고딕"/>
                  <a:ea typeface="맑은 고딕"/>
                </a:rPr>
                <a:t>최우혁</a:t>
              </a:r>
              <a:r>
                <a:rPr lang="en-US" altLang="ko-KR" sz="2000" b="1">
                  <a:ln w="9525">
                    <a:solidFill>
                      <a:schemeClr val="accent1">
                        <a:shade val="15000"/>
                        <a:alpha val="0"/>
                      </a:schemeClr>
                    </a:solidFill>
                  </a:ln>
                  <a:solidFill>
                    <a:schemeClr val="tx1">
                      <a:lumMod val="75000"/>
                      <a:lumOff val="25000"/>
                    </a:schemeClr>
                  </a:solidFill>
                  <a:latin typeface="맑은 고딕"/>
                  <a:ea typeface="맑은 고딕"/>
                </a:rPr>
                <a:t>, </a:t>
              </a:r>
              <a:r>
                <a:rPr lang="ko-KR" altLang="en-US" sz="2000" b="1">
                  <a:ln w="9525">
                    <a:solidFill>
                      <a:schemeClr val="accent1">
                        <a:shade val="15000"/>
                        <a:alpha val="0"/>
                      </a:schemeClr>
                    </a:solidFill>
                  </a:ln>
                  <a:solidFill>
                    <a:schemeClr val="tx1">
                      <a:lumMod val="75000"/>
                      <a:lumOff val="25000"/>
                    </a:schemeClr>
                  </a:solidFill>
                  <a:latin typeface="맑은 고딕"/>
                  <a:ea typeface="맑은 고딕"/>
                </a:rPr>
                <a:t>서진우</a:t>
              </a:r>
              <a:r>
                <a:rPr lang="en-US" altLang="ko-KR" sz="2000" b="1">
                  <a:ln w="9525">
                    <a:solidFill>
                      <a:schemeClr val="accent1">
                        <a:shade val="15000"/>
                        <a:alpha val="0"/>
                      </a:schemeClr>
                    </a:solidFill>
                  </a:ln>
                  <a:solidFill>
                    <a:schemeClr val="tx1">
                      <a:lumMod val="75000"/>
                      <a:lumOff val="25000"/>
                    </a:schemeClr>
                  </a:solidFill>
                  <a:latin typeface="맑은 고딕"/>
                  <a:ea typeface="맑은 고딕"/>
                </a:rPr>
                <a:t>, </a:t>
              </a:r>
              <a:r>
                <a:rPr lang="ko-KR" altLang="en-US" sz="2000" b="1">
                  <a:ln w="9525">
                    <a:solidFill>
                      <a:schemeClr val="accent1">
                        <a:shade val="15000"/>
                        <a:alpha val="0"/>
                      </a:schemeClr>
                    </a:solidFill>
                  </a:ln>
                  <a:solidFill>
                    <a:schemeClr val="tx1">
                      <a:lumMod val="75000"/>
                      <a:lumOff val="25000"/>
                    </a:schemeClr>
                  </a:solidFill>
                  <a:latin typeface="맑은 고딕"/>
                  <a:ea typeface="맑은 고딕"/>
                </a:rPr>
                <a:t>박세진</a:t>
              </a:r>
            </a:p>
          </p:txBody>
        </p:sp>
        <p:sp>
          <p:nvSpPr>
            <p:cNvPr id="80" name="TextBox 79"/>
            <p:cNvSpPr txBox="1"/>
            <p:nvPr/>
          </p:nvSpPr>
          <p:spPr>
            <a:xfrm>
              <a:off x="6845730" y="5013176"/>
              <a:ext cx="5158568" cy="450937"/>
            </a:xfrm>
            <a:prstGeom prst="rect">
              <a:avLst/>
            </a:prstGeom>
            <a:noFill/>
          </p:spPr>
          <p:txBody>
            <a:bodyPr tIns="0" bIns="0">
              <a:spAutoFit/>
            </a:bodyPr>
            <a:lstStyle/>
            <a:p>
              <a:pPr>
                <a:lnSpc>
                  <a:spcPct val="150000"/>
                </a:lnSpc>
                <a:defRPr/>
              </a:pPr>
              <a:r>
                <a:rPr lang="en-US" altLang="ko-KR" sz="2000" b="1" dirty="0">
                  <a:ln w="9525">
                    <a:solidFill>
                      <a:schemeClr val="accent1">
                        <a:shade val="15000"/>
                        <a:alpha val="0"/>
                      </a:schemeClr>
                    </a:solidFill>
                  </a:ln>
                  <a:solidFill>
                    <a:schemeClr val="tx1">
                      <a:lumMod val="75000"/>
                      <a:lumOff val="25000"/>
                    </a:schemeClr>
                  </a:solidFill>
                  <a:latin typeface="맑은 고딕"/>
                  <a:ea typeface="맑은 고딕"/>
                </a:rPr>
                <a:t>[</a:t>
              </a:r>
              <a:r>
                <a:rPr lang="ko-KR" altLang="en-US" sz="2000" b="1" dirty="0">
                  <a:ln w="9525">
                    <a:solidFill>
                      <a:schemeClr val="accent1">
                        <a:shade val="15000"/>
                        <a:alpha val="0"/>
                      </a:schemeClr>
                    </a:solidFill>
                  </a:ln>
                  <a:solidFill>
                    <a:schemeClr val="tx1">
                      <a:lumMod val="75000"/>
                      <a:lumOff val="25000"/>
                    </a:schemeClr>
                  </a:solidFill>
                  <a:latin typeface="맑은 고딕"/>
                  <a:ea typeface="맑은 고딕"/>
                </a:rPr>
                <a:t>멘토</a:t>
              </a:r>
              <a:r>
                <a:rPr lang="en-US" altLang="ko-KR" sz="2000" b="1" dirty="0">
                  <a:ln w="9525">
                    <a:solidFill>
                      <a:schemeClr val="accent1">
                        <a:shade val="15000"/>
                        <a:alpha val="0"/>
                      </a:schemeClr>
                    </a:solidFill>
                  </a:ln>
                  <a:solidFill>
                    <a:schemeClr val="tx1">
                      <a:lumMod val="75000"/>
                      <a:lumOff val="25000"/>
                    </a:schemeClr>
                  </a:solidFill>
                  <a:latin typeface="맑은 고딕"/>
                  <a:ea typeface="맑은 고딕"/>
                </a:rPr>
                <a:t>] </a:t>
              </a:r>
              <a:r>
                <a:rPr lang="ko-KR" altLang="en-US" sz="2000" b="1" dirty="0">
                  <a:ln w="9525">
                    <a:solidFill>
                      <a:schemeClr val="accent1">
                        <a:shade val="15000"/>
                        <a:alpha val="0"/>
                      </a:schemeClr>
                    </a:solidFill>
                  </a:ln>
                  <a:solidFill>
                    <a:schemeClr val="tx1">
                      <a:lumMod val="75000"/>
                      <a:lumOff val="25000"/>
                    </a:schemeClr>
                  </a:solidFill>
                  <a:latin typeface="맑은 고딕"/>
                </a:rPr>
                <a:t>정지웅 강사님</a:t>
              </a:r>
            </a:p>
          </p:txBody>
        </p:sp>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그래픽 118">
            <a:extLst>
              <a:ext uri="{FF2B5EF4-FFF2-40B4-BE49-F238E27FC236}">
                <a16:creationId xmlns:a16="http://schemas.microsoft.com/office/drawing/2014/main" id="{3B28FD1B-8CAB-173B-64DC-E4F111CEE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2" name="그래픽 101">
            <a:extLst>
              <a:ext uri="{FF2B5EF4-FFF2-40B4-BE49-F238E27FC236}">
                <a16:creationId xmlns:a16="http://schemas.microsoft.com/office/drawing/2014/main" id="{2CE23C52-A318-2938-C4FB-99E2929F1DD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4365" r="36132"/>
          <a:stretch/>
        </p:blipFill>
        <p:spPr>
          <a:xfrm rot="16200000" flipH="1">
            <a:off x="-70596" y="5743970"/>
            <a:ext cx="1184627" cy="1043434"/>
          </a:xfrm>
          <a:prstGeom prst="rect">
            <a:avLst/>
          </a:prstGeom>
        </p:spPr>
      </p:pic>
      <p:pic>
        <p:nvPicPr>
          <p:cNvPr id="100" name="그래픽 99">
            <a:extLst>
              <a:ext uri="{FF2B5EF4-FFF2-40B4-BE49-F238E27FC236}">
                <a16:creationId xmlns:a16="http://schemas.microsoft.com/office/drawing/2014/main" id="{7C74291E-3267-32F0-7B23-8F0B95B0AFF7}"/>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16078" b="36588"/>
          <a:stretch/>
        </p:blipFill>
        <p:spPr>
          <a:xfrm rot="16200000">
            <a:off x="8716891" y="2969799"/>
            <a:ext cx="4528064" cy="2422157"/>
          </a:xfrm>
          <a:prstGeom prst="rect">
            <a:avLst/>
          </a:prstGeom>
        </p:spPr>
      </p:pic>
      <p:sp>
        <p:nvSpPr>
          <p:cNvPr id="39" name="사각형: 둥근 한쪽 모서리 38">
            <a:extLst>
              <a:ext uri="{FF2B5EF4-FFF2-40B4-BE49-F238E27FC236}">
                <a16:creationId xmlns:a16="http://schemas.microsoft.com/office/drawing/2014/main" id="{5EADE06A-9DBC-11A8-5DF5-38CF63ECD050}"/>
              </a:ext>
            </a:extLst>
          </p:cNvPr>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그룹 2">
            <a:extLst>
              <a:ext uri="{FF2B5EF4-FFF2-40B4-BE49-F238E27FC236}">
                <a16:creationId xmlns:a16="http://schemas.microsoft.com/office/drawing/2014/main" id="{47EEA120-670B-DBF5-A1A9-F8E6683304B4}"/>
              </a:ext>
            </a:extLst>
          </p:cNvPr>
          <p:cNvGrpSpPr/>
          <p:nvPr/>
        </p:nvGrpSpPr>
        <p:grpSpPr>
          <a:xfrm>
            <a:off x="376102" y="333243"/>
            <a:ext cx="5948498" cy="830997"/>
            <a:chOff x="376102" y="333243"/>
            <a:chExt cx="5948498" cy="830997"/>
          </a:xfrm>
        </p:grpSpPr>
        <p:sp>
          <p:nvSpPr>
            <p:cNvPr id="27" name="TextBox 26">
              <a:extLst>
                <a:ext uri="{FF2B5EF4-FFF2-40B4-BE49-F238E27FC236}">
                  <a16:creationId xmlns:a16="http://schemas.microsoft.com/office/drawing/2014/main" id="{B3B4124F-4D0D-30C0-E721-EE580D127CC8}"/>
                </a:ext>
              </a:extLst>
            </p:cNvPr>
            <p:cNvSpPr txBox="1"/>
            <p:nvPr/>
          </p:nvSpPr>
          <p:spPr>
            <a:xfrm>
              <a:off x="1461721" y="366114"/>
              <a:ext cx="2252213" cy="276999"/>
            </a:xfrm>
            <a:prstGeom prst="rect">
              <a:avLst/>
            </a:prstGeom>
            <a:noFill/>
          </p:spPr>
          <p:txBody>
            <a:bodyPr wrap="square">
              <a:spAutoFit/>
            </a:bodyPr>
            <a:lstStyle/>
            <a:p>
              <a:r>
                <a:rPr lang="en-US" altLang="ko-KR" sz="1200" b="1" dirty="0">
                  <a:ln>
                    <a:solidFill>
                      <a:schemeClr val="accent1">
                        <a:shade val="15000"/>
                        <a:alpha val="0"/>
                      </a:schemeClr>
                    </a:solidFill>
                  </a:ln>
                  <a:solidFill>
                    <a:srgbClr val="3378C8">
                      <a:alpha val="50000"/>
                    </a:srgbClr>
                  </a:solidFill>
                  <a:latin typeface="맑은 고딕" panose="020B0503020000020004" pitchFamily="50" charset="-127"/>
                  <a:ea typeface="맑은 고딕" panose="020B0503020000020004" pitchFamily="50" charset="-127"/>
                </a:rPr>
                <a:t>K-Digital Training</a:t>
              </a:r>
              <a:endParaRPr lang="ko-KR" altLang="en-US" sz="1200" b="1" dirty="0">
                <a:ln>
                  <a:solidFill>
                    <a:schemeClr val="accent1">
                      <a:shade val="15000"/>
                      <a:alpha val="0"/>
                    </a:schemeClr>
                  </a:solidFill>
                </a:ln>
                <a:solidFill>
                  <a:srgbClr val="3378C8">
                    <a:alpha val="50000"/>
                  </a:srgbClr>
                </a:solidFill>
                <a:latin typeface="맑은 고딕" panose="020B0503020000020004" pitchFamily="50" charset="-127"/>
                <a:ea typeface="맑은 고딕" panose="020B0503020000020004" pitchFamily="50" charset="-127"/>
              </a:endParaRPr>
            </a:p>
          </p:txBody>
        </p:sp>
        <p:sp>
          <p:nvSpPr>
            <p:cNvPr id="11" name="TextBox 10">
              <a:extLst>
                <a:ext uri="{FF2B5EF4-FFF2-40B4-BE49-F238E27FC236}">
                  <a16:creationId xmlns:a16="http://schemas.microsoft.com/office/drawing/2014/main" id="{6C8DE4B1-0C6D-133C-80D8-F6968CBF60AC}"/>
                </a:ext>
              </a:extLst>
            </p:cNvPr>
            <p:cNvSpPr txBox="1"/>
            <p:nvPr/>
          </p:nvSpPr>
          <p:spPr>
            <a:xfrm>
              <a:off x="1461721" y="585057"/>
              <a:ext cx="4862879" cy="523220"/>
            </a:xfrm>
            <a:prstGeom prst="rect">
              <a:avLst/>
            </a:prstGeom>
            <a:noFill/>
          </p:spPr>
          <p:txBody>
            <a:bodyPr wrap="square">
              <a:spAutoFit/>
            </a:bodyPr>
            <a:lstStyle/>
            <a:p>
              <a:pPr>
                <a:defRPr/>
              </a:pPr>
              <a:r>
                <a:rPr lang="ko-KR" altLang="en-US" sz="2800" b="1" dirty="0">
                  <a:ln>
                    <a:solidFill>
                      <a:schemeClr val="accent1">
                        <a:shade val="15000"/>
                        <a:alpha val="0"/>
                      </a:schemeClr>
                    </a:solidFill>
                  </a:ln>
                  <a:solidFill>
                    <a:schemeClr val="tx1">
                      <a:lumMod val="75000"/>
                      <a:lumOff val="25000"/>
                    </a:schemeClr>
                  </a:solidFill>
                  <a:latin typeface="맑은 고딕" panose="020B0503020000020004" pitchFamily="50" charset="-127"/>
                  <a:ea typeface="맑은 고딕" panose="020B0503020000020004" pitchFamily="50" charset="-127"/>
                </a:rPr>
                <a:t>프로젝트 수행 절차 및 방법</a:t>
              </a:r>
            </a:p>
          </p:txBody>
        </p:sp>
        <p:sp>
          <p:nvSpPr>
            <p:cNvPr id="13" name="TextBox 12">
              <a:extLst>
                <a:ext uri="{FF2B5EF4-FFF2-40B4-BE49-F238E27FC236}">
                  <a16:creationId xmlns:a16="http://schemas.microsoft.com/office/drawing/2014/main" id="{E0E94AA3-A994-6AB2-870F-88DA16811E4D}"/>
                </a:ext>
              </a:extLst>
            </p:cNvPr>
            <p:cNvSpPr txBox="1"/>
            <p:nvPr/>
          </p:nvSpPr>
          <p:spPr>
            <a:xfrm>
              <a:off x="376102" y="333243"/>
              <a:ext cx="1266679" cy="830997"/>
            </a:xfrm>
            <a:prstGeom prst="rect">
              <a:avLst/>
            </a:prstGeom>
            <a:noFill/>
          </p:spPr>
          <p:txBody>
            <a:bodyPr wrap="square" tIns="0" bIns="0">
              <a:spAutoFit/>
            </a:bodyPr>
            <a:lstStyle/>
            <a:p>
              <a:pPr eaLnBrk="1" fontAlgn="auto" latinLnBrk="1" hangingPunct="1">
                <a:spcBef>
                  <a:spcPts val="0"/>
                </a:spcBef>
                <a:spcAft>
                  <a:spcPts val="0"/>
                </a:spcAft>
                <a:defRPr/>
              </a:pPr>
              <a:r>
                <a:rPr lang="en-US" altLang="ko-KR" sz="5400" dirty="0">
                  <a:ln>
                    <a:solidFill>
                      <a:schemeClr val="accent1">
                        <a:shade val="15000"/>
                        <a:alpha val="0"/>
                      </a:schemeClr>
                    </a:solidFill>
                  </a:ln>
                  <a:solidFill>
                    <a:srgbClr val="3378C8"/>
                  </a:solidFill>
                  <a:latin typeface="세방고딕 Bold" panose="00000800000000000000" pitchFamily="2" charset="-127"/>
                  <a:ea typeface="세방고딕 Bold" panose="00000800000000000000" pitchFamily="2" charset="-127"/>
                </a:rPr>
                <a:t>03</a:t>
              </a:r>
              <a:endParaRPr lang="ko-KR" altLang="en-US" sz="4400" dirty="0">
                <a:ln>
                  <a:solidFill>
                    <a:schemeClr val="accent1">
                      <a:shade val="15000"/>
                      <a:alpha val="0"/>
                    </a:schemeClr>
                  </a:solidFill>
                </a:ln>
                <a:solidFill>
                  <a:srgbClr val="3378C8"/>
                </a:solidFill>
                <a:latin typeface="세방고딕 Regular" panose="00000500000000000000" pitchFamily="2" charset="-127"/>
                <a:ea typeface="세방고딕 Regular" panose="00000500000000000000" pitchFamily="2" charset="-127"/>
              </a:endParaRPr>
            </a:p>
          </p:txBody>
        </p:sp>
      </p:grpSp>
      <p:pic>
        <p:nvPicPr>
          <p:cNvPr id="35" name="그림 34">
            <a:extLst>
              <a:ext uri="{FF2B5EF4-FFF2-40B4-BE49-F238E27FC236}">
                <a16:creationId xmlns:a16="http://schemas.microsoft.com/office/drawing/2014/main" id="{753AFFF3-DFFD-86BD-A0E4-365D0D959218}"/>
              </a:ext>
            </a:extLst>
          </p:cNvPr>
          <p:cNvPicPr>
            <a:picLocks noChangeAspect="1"/>
          </p:cNvPicPr>
          <p:nvPr/>
        </p:nvPicPr>
        <p:blipFill rotWithShape="1">
          <a:blip r:embed="rId8" cstate="print">
            <a:duotone>
              <a:schemeClr val="accent5">
                <a:shade val="45000"/>
                <a:satMod val="135000"/>
              </a:schemeClr>
              <a:prstClr val="white"/>
            </a:duotone>
            <a:alphaModFix amt="27000"/>
            <a:extLst>
              <a:ext uri="{28A0092B-C50C-407E-A947-70E740481C1C}">
                <a14:useLocalDpi xmlns:a14="http://schemas.microsoft.com/office/drawing/2010/main"/>
              </a:ext>
            </a:extLst>
          </a:blip>
          <a:srcRect/>
          <a:stretch/>
        </p:blipFill>
        <p:spPr>
          <a:xfrm rot="10800000" flipV="1">
            <a:off x="0" y="1916849"/>
            <a:ext cx="12192000" cy="233580"/>
          </a:xfrm>
          <a:prstGeom prst="rect">
            <a:avLst/>
          </a:prstGeom>
        </p:spPr>
      </p:pic>
      <p:grpSp>
        <p:nvGrpSpPr>
          <p:cNvPr id="8" name="그룹 7">
            <a:extLst>
              <a:ext uri="{FF2B5EF4-FFF2-40B4-BE49-F238E27FC236}">
                <a16:creationId xmlns:a16="http://schemas.microsoft.com/office/drawing/2014/main" id="{985117FB-7436-83E8-CACF-9CC7B72D9274}"/>
              </a:ext>
            </a:extLst>
          </p:cNvPr>
          <p:cNvGrpSpPr/>
          <p:nvPr/>
        </p:nvGrpSpPr>
        <p:grpSpPr>
          <a:xfrm>
            <a:off x="541891" y="1430219"/>
            <a:ext cx="10526159" cy="369332"/>
            <a:chOff x="541891" y="1430219"/>
            <a:chExt cx="10526159" cy="369332"/>
          </a:xfrm>
        </p:grpSpPr>
        <p:sp>
          <p:nvSpPr>
            <p:cNvPr id="24" name="TextBox 23">
              <a:extLst>
                <a:ext uri="{FF2B5EF4-FFF2-40B4-BE49-F238E27FC236}">
                  <a16:creationId xmlns:a16="http://schemas.microsoft.com/office/drawing/2014/main" id="{67F04AE5-D365-4B0E-9031-83310E282831}"/>
                </a:ext>
              </a:extLst>
            </p:cNvPr>
            <p:cNvSpPr txBox="1"/>
            <p:nvPr/>
          </p:nvSpPr>
          <p:spPr>
            <a:xfrm>
              <a:off x="743615" y="1430219"/>
              <a:ext cx="10324435" cy="369332"/>
            </a:xfrm>
            <a:prstGeom prst="rect">
              <a:avLst/>
            </a:prstGeom>
            <a:noFill/>
          </p:spPr>
          <p:txBody>
            <a:bodyPr wrap="square">
              <a:spAutoFit/>
            </a:bodyPr>
            <a:lstStyle/>
            <a:p>
              <a:pPr>
                <a:defRPr/>
              </a:pPr>
              <a:r>
                <a:rPr lang="ko-KR" altLang="en-US" b="1" dirty="0">
                  <a:ln>
                    <a:solidFill>
                      <a:schemeClr val="accent1">
                        <a:shade val="15000"/>
                        <a:alpha val="0"/>
                      </a:schemeClr>
                    </a:solidFill>
                  </a:ln>
                  <a:solidFill>
                    <a:schemeClr val="tx1">
                      <a:lumMod val="75000"/>
                      <a:lumOff val="25000"/>
                    </a:schemeClr>
                  </a:solidFill>
                  <a:latin typeface="+mj-ea"/>
                  <a:ea typeface="+mj-ea"/>
                </a:rPr>
                <a:t>프로젝트의 </a:t>
              </a:r>
              <a:r>
                <a:rPr lang="ko-KR" altLang="en-US" b="1" dirty="0">
                  <a:ln>
                    <a:solidFill>
                      <a:schemeClr val="accent1">
                        <a:shade val="15000"/>
                        <a:alpha val="0"/>
                      </a:schemeClr>
                    </a:solidFill>
                  </a:ln>
                  <a:solidFill>
                    <a:srgbClr val="3378C8"/>
                  </a:solidFill>
                  <a:latin typeface="+mj-ea"/>
                  <a:ea typeface="+mj-ea"/>
                </a:rPr>
                <a:t>사전 기획</a:t>
              </a:r>
              <a:r>
                <a:rPr lang="ko-KR" altLang="en-US" b="1" dirty="0">
                  <a:ln>
                    <a:solidFill>
                      <a:schemeClr val="accent1">
                        <a:shade val="15000"/>
                        <a:alpha val="0"/>
                      </a:schemeClr>
                    </a:solidFill>
                  </a:ln>
                  <a:solidFill>
                    <a:schemeClr val="tx1">
                      <a:lumMod val="75000"/>
                      <a:lumOff val="25000"/>
                    </a:schemeClr>
                  </a:solidFill>
                  <a:latin typeface="+mj-ea"/>
                  <a:ea typeface="+mj-ea"/>
                </a:rPr>
                <a:t>과 </a:t>
              </a:r>
              <a:r>
                <a:rPr lang="ko-KR" altLang="en-US" b="1" dirty="0">
                  <a:ln>
                    <a:solidFill>
                      <a:schemeClr val="accent1">
                        <a:shade val="15000"/>
                        <a:alpha val="0"/>
                      </a:schemeClr>
                    </a:solidFill>
                  </a:ln>
                  <a:solidFill>
                    <a:srgbClr val="3378C8"/>
                  </a:solidFill>
                  <a:latin typeface="+mj-ea"/>
                  <a:ea typeface="+mj-ea"/>
                </a:rPr>
                <a:t>프로젝트 수행 및 완료 </a:t>
              </a:r>
              <a:r>
                <a:rPr lang="ko-KR" altLang="en-US" b="1" dirty="0">
                  <a:ln>
                    <a:solidFill>
                      <a:schemeClr val="accent1">
                        <a:shade val="15000"/>
                        <a:alpha val="0"/>
                      </a:schemeClr>
                    </a:solidFill>
                  </a:ln>
                  <a:solidFill>
                    <a:schemeClr val="tx1">
                      <a:lumMod val="75000"/>
                      <a:lumOff val="25000"/>
                    </a:schemeClr>
                  </a:solidFill>
                  <a:latin typeface="+mj-ea"/>
                  <a:ea typeface="+mj-ea"/>
                </a:rPr>
                <a:t>과정으로 나누어서 작성한다</a:t>
              </a:r>
              <a:r>
                <a:rPr lang="en-US" altLang="ko-KR" b="1" dirty="0">
                  <a:ln>
                    <a:solidFill>
                      <a:schemeClr val="accent1">
                        <a:shade val="15000"/>
                        <a:alpha val="0"/>
                      </a:schemeClr>
                    </a:solidFill>
                  </a:ln>
                  <a:solidFill>
                    <a:schemeClr val="tx1">
                      <a:lumMod val="75000"/>
                      <a:lumOff val="25000"/>
                    </a:schemeClr>
                  </a:solidFill>
                  <a:latin typeface="+mj-ea"/>
                  <a:ea typeface="+mj-ea"/>
                </a:rPr>
                <a:t>. </a:t>
              </a:r>
            </a:p>
          </p:txBody>
        </p:sp>
        <p:sp>
          <p:nvSpPr>
            <p:cNvPr id="45" name="그래픽 43">
              <a:extLst>
                <a:ext uri="{FF2B5EF4-FFF2-40B4-BE49-F238E27FC236}">
                  <a16:creationId xmlns:a16="http://schemas.microsoft.com/office/drawing/2014/main" id="{512AEB8B-AA28-FDBA-00E7-D5D95C2F683D}"/>
                </a:ext>
              </a:extLst>
            </p:cNvPr>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rtlCol="0" anchor="ctr"/>
            <a:lstStyle/>
            <a:p>
              <a:endParaRPr lang="ko-KR" altLang="en-US"/>
            </a:p>
          </p:txBody>
        </p:sp>
      </p:grpSp>
      <p:grpSp>
        <p:nvGrpSpPr>
          <p:cNvPr id="37" name="그룹 36">
            <a:extLst>
              <a:ext uri="{FF2B5EF4-FFF2-40B4-BE49-F238E27FC236}">
                <a16:creationId xmlns:a16="http://schemas.microsoft.com/office/drawing/2014/main" id="{77676DE3-7328-57E8-8B39-BD8F02E8E18B}"/>
              </a:ext>
            </a:extLst>
          </p:cNvPr>
          <p:cNvGrpSpPr/>
          <p:nvPr/>
        </p:nvGrpSpPr>
        <p:grpSpPr>
          <a:xfrm>
            <a:off x="10667149" y="6576811"/>
            <a:ext cx="1075644" cy="150807"/>
            <a:chOff x="921102" y="6027409"/>
            <a:chExt cx="2680001" cy="375740"/>
          </a:xfrm>
        </p:grpSpPr>
        <p:pic>
          <p:nvPicPr>
            <p:cNvPr id="7" name="_x278651016" descr="EMB0000378c3f3d">
              <a:extLst>
                <a:ext uri="{FF2B5EF4-FFF2-40B4-BE49-F238E27FC236}">
                  <a16:creationId xmlns:a16="http://schemas.microsoft.com/office/drawing/2014/main" id="{4DCE3619-3918-2F61-1012-6E0DDFBCE9A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20865" y="6027409"/>
              <a:ext cx="1180238" cy="375740"/>
            </a:xfrm>
            <a:prstGeom prst="rect">
              <a:avLst/>
            </a:prstGeom>
            <a:noFill/>
            <a:extLst>
              <a:ext uri="{909E8E84-426E-40DD-AFC4-6F175D3DCCD1}">
                <a14:hiddenFill xmlns:a14="http://schemas.microsoft.com/office/drawing/2010/main">
                  <a:solidFill>
                    <a:srgbClr val="FFFFFF"/>
                  </a:solidFill>
                </a14:hiddenFill>
              </a:ext>
            </a:extLst>
          </p:spPr>
        </p:pic>
        <p:pic>
          <p:nvPicPr>
            <p:cNvPr id="36" name="그래픽 23">
              <a:extLst>
                <a:ext uri="{FF2B5EF4-FFF2-40B4-BE49-F238E27FC236}">
                  <a16:creationId xmlns:a16="http://schemas.microsoft.com/office/drawing/2014/main" id="{020FDD6C-3DBB-FB83-FA79-DA13219A18B9}"/>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21102" y="6027409"/>
              <a:ext cx="1190542" cy="353945"/>
            </a:xfrm>
            <a:prstGeom prst="rect">
              <a:avLst/>
            </a:prstGeom>
          </p:spPr>
        </p:pic>
      </p:grpSp>
      <p:sp>
        <p:nvSpPr>
          <p:cNvPr id="2" name="TextBox 1">
            <a:extLst>
              <a:ext uri="{FF2B5EF4-FFF2-40B4-BE49-F238E27FC236}">
                <a16:creationId xmlns:a16="http://schemas.microsoft.com/office/drawing/2014/main" id="{D2C2358E-3B03-27B5-CA0C-4BF0B1CDFADB}"/>
              </a:ext>
            </a:extLst>
          </p:cNvPr>
          <p:cNvSpPr txBox="1"/>
          <p:nvPr/>
        </p:nvSpPr>
        <p:spPr>
          <a:xfrm>
            <a:off x="0" y="0"/>
            <a:ext cx="12192000" cy="114300"/>
          </a:xfrm>
          <a:prstGeom prst="rect">
            <a:avLst/>
          </a:prstGeom>
          <a:solidFill>
            <a:srgbClr val="FFD85C"/>
          </a:solidFill>
          <a:effectLst/>
        </p:spPr>
        <p:txBody>
          <a:bodyPr wrap="square" rtlCol="0" anchor="ctr">
            <a:noAutofit/>
          </a:bodyPr>
          <a:lstStyle/>
          <a:p>
            <a:pPr algn="ctr"/>
            <a:endParaRPr lang="ko-KR" altLang="en-US" sz="1600" b="1" spc="600" dirty="0">
              <a:ln>
                <a:solidFill>
                  <a:schemeClr val="accent1">
                    <a:shade val="15000"/>
                    <a:alpha val="0"/>
                  </a:schemeClr>
                </a:solidFill>
              </a:ln>
              <a:solidFill>
                <a:srgbClr val="3378C8"/>
              </a:solidFill>
              <a:latin typeface="세방고딕 Regular" panose="00000500000000000000" pitchFamily="2" charset="-127"/>
              <a:ea typeface="세방고딕 Regular" panose="00000500000000000000" pitchFamily="2" charset="-127"/>
            </a:endParaRPr>
          </a:p>
        </p:txBody>
      </p:sp>
      <p:sp>
        <p:nvSpPr>
          <p:cNvPr id="4" name="TextBox 3">
            <a:extLst>
              <a:ext uri="{FF2B5EF4-FFF2-40B4-BE49-F238E27FC236}">
                <a16:creationId xmlns:a16="http://schemas.microsoft.com/office/drawing/2014/main" id="{487E27BB-6406-EC3A-3BF4-56C8615BDA14}"/>
              </a:ext>
            </a:extLst>
          </p:cNvPr>
          <p:cNvSpPr txBox="1"/>
          <p:nvPr/>
        </p:nvSpPr>
        <p:spPr>
          <a:xfrm>
            <a:off x="0" y="0"/>
            <a:ext cx="1336675" cy="114300"/>
          </a:xfrm>
          <a:prstGeom prst="rect">
            <a:avLst/>
          </a:prstGeom>
          <a:solidFill>
            <a:srgbClr val="3378C8"/>
          </a:solidFill>
          <a:effectLst/>
        </p:spPr>
        <p:txBody>
          <a:bodyPr wrap="square" rtlCol="0" anchor="ctr">
            <a:noAutofit/>
          </a:bodyPr>
          <a:lstStyle/>
          <a:p>
            <a:pPr algn="ctr"/>
            <a:endParaRPr lang="ko-KR" altLang="en-US" sz="1600" b="1" spc="600" dirty="0">
              <a:ln>
                <a:solidFill>
                  <a:schemeClr val="accent1">
                    <a:shade val="15000"/>
                    <a:alpha val="0"/>
                  </a:schemeClr>
                </a:solidFill>
              </a:ln>
              <a:solidFill>
                <a:srgbClr val="3378C8"/>
              </a:solidFill>
              <a:latin typeface="세방고딕 Regular" panose="00000500000000000000" pitchFamily="2" charset="-127"/>
              <a:ea typeface="세방고딕 Regular" panose="00000500000000000000" pitchFamily="2" charset="-127"/>
            </a:endParaRPr>
          </a:p>
        </p:txBody>
      </p:sp>
      <p:graphicFrame>
        <p:nvGraphicFramePr>
          <p:cNvPr id="41" name="표 40">
            <a:extLst>
              <a:ext uri="{FF2B5EF4-FFF2-40B4-BE49-F238E27FC236}">
                <a16:creationId xmlns:a16="http://schemas.microsoft.com/office/drawing/2014/main" id="{BEE369A2-7FC3-B36D-85AB-2C2AFAC93AE4}"/>
              </a:ext>
            </a:extLst>
          </p:cNvPr>
          <p:cNvGraphicFramePr>
            <a:graphicFrameLocks noGrp="1"/>
          </p:cNvGraphicFramePr>
          <p:nvPr>
            <p:extLst>
              <p:ext uri="{D42A27DB-BD31-4B8C-83A1-F6EECF244321}">
                <p14:modId xmlns:p14="http://schemas.microsoft.com/office/powerpoint/2010/main" val="814512100"/>
              </p:ext>
            </p:extLst>
          </p:nvPr>
        </p:nvGraphicFramePr>
        <p:xfrm>
          <a:off x="524528" y="2277950"/>
          <a:ext cx="11218265" cy="4110151"/>
        </p:xfrm>
        <a:graphic>
          <a:graphicData uri="http://schemas.openxmlformats.org/drawingml/2006/table">
            <a:tbl>
              <a:tblPr firstRow="1" bandRow="1">
                <a:effectLst/>
                <a:tableStyleId>{8EC20E35-A176-4012-BC5E-935CFFF8708E}</a:tableStyleId>
              </a:tblPr>
              <a:tblGrid>
                <a:gridCol w="1494772">
                  <a:extLst>
                    <a:ext uri="{9D8B030D-6E8A-4147-A177-3AD203B41FA5}">
                      <a16:colId xmlns:a16="http://schemas.microsoft.com/office/drawing/2014/main" val="4097100218"/>
                    </a:ext>
                  </a:extLst>
                </a:gridCol>
                <a:gridCol w="2324100">
                  <a:extLst>
                    <a:ext uri="{9D8B030D-6E8A-4147-A177-3AD203B41FA5}">
                      <a16:colId xmlns:a16="http://schemas.microsoft.com/office/drawing/2014/main" val="2200023631"/>
                    </a:ext>
                  </a:extLst>
                </a:gridCol>
                <a:gridCol w="5153025">
                  <a:extLst>
                    <a:ext uri="{9D8B030D-6E8A-4147-A177-3AD203B41FA5}">
                      <a16:colId xmlns:a16="http://schemas.microsoft.com/office/drawing/2014/main" val="1042151021"/>
                    </a:ext>
                  </a:extLst>
                </a:gridCol>
                <a:gridCol w="2246368">
                  <a:extLst>
                    <a:ext uri="{9D8B030D-6E8A-4147-A177-3AD203B41FA5}">
                      <a16:colId xmlns:a16="http://schemas.microsoft.com/office/drawing/2014/main" val="258602572"/>
                    </a:ext>
                  </a:extLst>
                </a:gridCol>
              </a:tblGrid>
              <a:tr h="442465">
                <a:tc>
                  <a:txBody>
                    <a:bodyPr/>
                    <a:lstStyle/>
                    <a:p>
                      <a:pPr algn="ctr" latinLnBrk="1">
                        <a:lnSpc>
                          <a:spcPct val="120000"/>
                        </a:lnSpc>
                      </a:pPr>
                      <a:r>
                        <a:rPr lang="ko-KR" altLang="en-US" sz="1600" b="1" i="0"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구분</a:t>
                      </a:r>
                    </a:p>
                  </a:txBody>
                  <a:tcPr marT="45741" marB="45741" anchor="ctr">
                    <a:lnL w="285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3378C8"/>
                      </a:solidFill>
                      <a:prstDash val="solid"/>
                      <a:round/>
                      <a:headEnd type="none" w="med" len="med"/>
                      <a:tailEnd type="none" w="med" len="med"/>
                    </a:lnT>
                    <a:lnB w="6350" cap="flat" cmpd="sng" algn="ctr">
                      <a:solidFill>
                        <a:srgbClr val="3378C8"/>
                      </a:solidFill>
                      <a:prstDash val="solid"/>
                      <a:round/>
                      <a:headEnd type="none" w="med" len="med"/>
                      <a:tailEnd type="none" w="med" len="med"/>
                    </a:lnB>
                    <a:lnTlToBr w="12700" cmpd="sng">
                      <a:noFill/>
                      <a:prstDash val="solid"/>
                    </a:lnTlToBr>
                    <a:lnBlToTr w="12700" cmpd="sng">
                      <a:noFill/>
                      <a:prstDash val="solid"/>
                    </a:lnBlToTr>
                    <a:solidFill>
                      <a:srgbClr val="3378C8">
                        <a:alpha val="30000"/>
                      </a:srgbClr>
                    </a:solidFill>
                  </a:tcPr>
                </a:tc>
                <a:tc>
                  <a:txBody>
                    <a:bodyPr/>
                    <a:lstStyle/>
                    <a:p>
                      <a:pPr algn="ctr" latinLnBrk="1">
                        <a:lnSpc>
                          <a:spcPct val="120000"/>
                        </a:lnSpc>
                      </a:pPr>
                      <a:r>
                        <a:rPr lang="ko-KR" altLang="en-US" sz="1600" b="1" i="0"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기간</a:t>
                      </a:r>
                    </a:p>
                  </a:txBody>
                  <a:tcPr marT="45741" marB="45741"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3378C8"/>
                      </a:solidFill>
                      <a:prstDash val="solid"/>
                      <a:round/>
                      <a:headEnd type="none" w="med" len="med"/>
                      <a:tailEnd type="none" w="med" len="med"/>
                    </a:lnT>
                    <a:lnB w="6350" cap="flat" cmpd="sng" algn="ctr">
                      <a:solidFill>
                        <a:srgbClr val="3378C8"/>
                      </a:solidFill>
                      <a:prstDash val="solid"/>
                      <a:round/>
                      <a:headEnd type="none" w="med" len="med"/>
                      <a:tailEnd type="none" w="med" len="med"/>
                    </a:lnB>
                    <a:lnTlToBr w="12700" cmpd="sng">
                      <a:noFill/>
                      <a:prstDash val="solid"/>
                    </a:lnTlToBr>
                    <a:lnBlToTr w="12700" cmpd="sng">
                      <a:noFill/>
                      <a:prstDash val="solid"/>
                    </a:lnBlToTr>
                    <a:solidFill>
                      <a:srgbClr val="3378C8">
                        <a:alpha val="20000"/>
                      </a:srgbClr>
                    </a:solidFill>
                  </a:tcPr>
                </a:tc>
                <a:tc>
                  <a:txBody>
                    <a:bodyPr/>
                    <a:lstStyle/>
                    <a:p>
                      <a:pPr algn="ctr" latinLnBrk="1">
                        <a:lnSpc>
                          <a:spcPct val="120000"/>
                        </a:lnSpc>
                      </a:pPr>
                      <a:r>
                        <a:rPr lang="ko-KR" altLang="en-US" sz="1600" b="1" i="0"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활동</a:t>
                      </a:r>
                    </a:p>
                  </a:txBody>
                  <a:tcPr marT="45741" marB="45741" anchor="ctr">
                    <a:lnL w="31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rgbClr val="3378C8"/>
                      </a:solidFill>
                      <a:prstDash val="solid"/>
                      <a:round/>
                      <a:headEnd type="none" w="med" len="med"/>
                      <a:tailEnd type="none" w="med" len="med"/>
                    </a:lnT>
                    <a:lnB w="6350" cap="flat" cmpd="sng" algn="ctr">
                      <a:solidFill>
                        <a:srgbClr val="3378C8"/>
                      </a:solidFill>
                      <a:prstDash val="solid"/>
                      <a:round/>
                      <a:headEnd type="none" w="med" len="med"/>
                      <a:tailEnd type="none" w="med" len="med"/>
                    </a:lnB>
                    <a:lnTlToBr w="12700" cmpd="sng">
                      <a:noFill/>
                      <a:prstDash val="solid"/>
                    </a:lnTlToBr>
                    <a:lnBlToTr w="12700" cmpd="sng">
                      <a:noFill/>
                      <a:prstDash val="solid"/>
                    </a:lnBlToTr>
                    <a:solidFill>
                      <a:srgbClr val="3378C8">
                        <a:alpha val="10000"/>
                      </a:srgb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600" b="1" i="0"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비고</a:t>
                      </a:r>
                    </a:p>
                  </a:txBody>
                  <a:tcPr marT="45741" marB="45741" anchor="ctr">
                    <a:lnL w="31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solidFill>
                        <a:srgbClr val="3378C8"/>
                      </a:solidFill>
                      <a:prstDash val="solid"/>
                      <a:round/>
                      <a:headEnd type="none" w="med" len="med"/>
                      <a:tailEnd type="none" w="med" len="med"/>
                    </a:lnT>
                    <a:lnB w="6350" cap="flat" cmpd="sng" algn="ctr">
                      <a:solidFill>
                        <a:srgbClr val="3378C8"/>
                      </a:solidFill>
                      <a:prstDash val="solid"/>
                      <a:round/>
                      <a:headEnd type="none" w="med" len="med"/>
                      <a:tailEnd type="none" w="med" len="med"/>
                    </a:lnB>
                    <a:lnTlToBr w="12700" cmpd="sng">
                      <a:noFill/>
                      <a:prstDash val="solid"/>
                    </a:lnTlToBr>
                    <a:lnBlToTr w="12700" cmpd="sng">
                      <a:noFill/>
                      <a:prstDash val="solid"/>
                    </a:lnBlToTr>
                    <a:solidFill>
                      <a:srgbClr val="3378C8">
                        <a:alpha val="5000"/>
                      </a:srgbClr>
                    </a:solidFill>
                  </a:tcPr>
                </a:tc>
                <a:extLst>
                  <a:ext uri="{0D108BD9-81ED-4DB2-BD59-A6C34878D82A}">
                    <a16:rowId xmlns:a16="http://schemas.microsoft.com/office/drawing/2014/main" val="78907696"/>
                  </a:ext>
                </a:extLst>
              </a:tr>
              <a:tr h="611281">
                <a:tc>
                  <a:txBody>
                    <a:bodyPr/>
                    <a:lstStyle/>
                    <a:p>
                      <a:pPr algn="ctr" latinLnBrk="1">
                        <a:lnSpc>
                          <a:spcPct val="120000"/>
                        </a:lnSpc>
                        <a:spcBef>
                          <a:spcPts val="600"/>
                        </a:spcBef>
                      </a:pPr>
                      <a:r>
                        <a:rPr lang="ko-KR" altLang="en-US" sz="1200" b="1" kern="1200" noProof="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사전 기획</a:t>
                      </a:r>
                      <a:endPar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endParaRPr>
                    </a:p>
                  </a:txBody>
                  <a:tcPr marL="84930" marR="84930" marT="42485" marB="42485" anchor="ctr">
                    <a:lnL w="285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solidFill>
                        <a:srgbClr val="3378C8"/>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pattFill prst="dkUpDiag">
                      <a:fgClr>
                        <a:srgbClr val="EAF1F9"/>
                      </a:fgClr>
                      <a:bgClr>
                        <a:schemeClr val="bg1"/>
                      </a:bgClr>
                    </a:pattFill>
                  </a:tcPr>
                </a:tc>
                <a:tc>
                  <a:txBody>
                    <a:bodyPr/>
                    <a:lstStyle/>
                    <a:p>
                      <a:pPr marL="0" marR="0" lvl="0" indent="0" algn="ctr" defTabSz="914400" rtl="0" eaLnBrk="1" fontAlgn="auto" latinLnBrk="1" hangingPunct="1">
                        <a:lnSpc>
                          <a:spcPct val="150000"/>
                        </a:lnSpc>
                        <a:spcBef>
                          <a:spcPts val="0"/>
                        </a:spcBef>
                        <a:spcAft>
                          <a:spcPts val="0"/>
                        </a:spcAft>
                        <a:buClrTx/>
                        <a:buSzTx/>
                        <a:buFont typeface="Wingdings" panose="05000000000000000000" pitchFamily="2" charset="2"/>
                        <a:buNone/>
                        <a:tabLst/>
                        <a:defRPr/>
                      </a:pPr>
                      <a:r>
                        <a:rPr lang="en-US" altLang="ko-KR"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3/31(</a:t>
                      </a:r>
                      <a:r>
                        <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월</a:t>
                      </a:r>
                      <a:r>
                        <a:rPr lang="en-US" altLang="ko-KR"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 ~ 4/1(</a:t>
                      </a:r>
                      <a:r>
                        <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화</a:t>
                      </a:r>
                      <a:r>
                        <a:rPr lang="en-US" altLang="ko-KR"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a:t>
                      </a:r>
                    </a:p>
                  </a:txBody>
                  <a:tcPr marL="33437" marR="3915" marT="391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solidFill>
                        <a:srgbClr val="3378C8"/>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F1F9">
                        <a:alpha val="25000"/>
                      </a:srgbClr>
                    </a:solidFill>
                  </a:tcPr>
                </a:tc>
                <a:tc>
                  <a:txBody>
                    <a:bodyPr/>
                    <a:lstStyle/>
                    <a:p>
                      <a:pPr marL="0" marR="0" lvl="0" indent="0" algn="l" defTabSz="914400" rtl="0" eaLnBrk="1" fontAlgn="auto" latinLnBrk="1" hangingPunct="1">
                        <a:lnSpc>
                          <a:spcPct val="150000"/>
                        </a:lnSpc>
                        <a:spcBef>
                          <a:spcPts val="0"/>
                        </a:spcBef>
                        <a:spcAft>
                          <a:spcPts val="0"/>
                        </a:spcAft>
                        <a:buClrTx/>
                        <a:buSzTx/>
                        <a:buFont typeface="Wingdings" panose="05000000000000000000" pitchFamily="2" charset="2"/>
                        <a:buNone/>
                        <a:tabLst/>
                        <a:defRPr/>
                      </a:pPr>
                      <a:endParaRPr kumimoji="0" lang="ko-KR" altLang="en-US" sz="1400" i="0" u="none" strike="noStrike" kern="1200" cap="none" spc="0" normalizeH="0" baseline="0" dirty="0">
                        <a:ln>
                          <a:solidFill>
                            <a:schemeClr val="bg1">
                              <a:alpha val="0"/>
                            </a:schemeClr>
                          </a:solidFill>
                        </a:ln>
                        <a:solidFill>
                          <a:schemeClr val="bg2">
                            <a:lumMod val="25000"/>
                          </a:schemeClr>
                        </a:solidFill>
                        <a:effectLst/>
                        <a:uLnTx/>
                        <a:uFillTx/>
                        <a:latin typeface="세방고딕 Regular" panose="00000500000000000000" pitchFamily="2" charset="-127"/>
                        <a:ea typeface="세방고딕 Regular" panose="00000500000000000000" pitchFamily="2" charset="-127"/>
                        <a:cs typeface="+mn-cs"/>
                      </a:endParaRPr>
                    </a:p>
                  </a:txBody>
                  <a:tcPr marT="45741" marB="4574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solidFill>
                        <a:srgbClr val="3378C8"/>
                      </a:solidFill>
                      <a:prstDash val="solid"/>
                      <a:round/>
                      <a:headEnd type="none" w="med" len="med"/>
                      <a:tailEnd type="none" w="med" len="med"/>
                    </a:lnT>
                    <a:lnB w="6350" cap="flat" cmpd="sng" algn="ctr">
                      <a:solidFill>
                        <a:schemeClr val="bg1">
                          <a:lumMod val="8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아이디어 선정</a:t>
                      </a:r>
                    </a:p>
                  </a:txBody>
                  <a:tcPr marT="45741" marB="45741" anchor="ctr">
                    <a:lnL w="3175" cap="flat" cmpd="sng" algn="ctr">
                      <a:solidFill>
                        <a:schemeClr val="bg1">
                          <a:lumMod val="75000"/>
                        </a:schemeClr>
                      </a:solidFill>
                      <a:prstDash val="solid"/>
                      <a:round/>
                      <a:headEnd type="none" w="med" len="med"/>
                      <a:tailEnd type="none" w="med" len="med"/>
                    </a:lnL>
                    <a:lnR w="28575" cap="flat" cmpd="sng" algn="ctr">
                      <a:noFill/>
                      <a:prstDash val="solid"/>
                      <a:round/>
                      <a:headEnd type="none" w="med" len="med"/>
                      <a:tailEnd type="none" w="med" len="med"/>
                    </a:lnR>
                    <a:lnT w="6350" cap="flat" cmpd="sng" algn="ctr">
                      <a:solidFill>
                        <a:srgbClr val="3378C8"/>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298731959"/>
                  </a:ext>
                </a:extLst>
              </a:tr>
              <a:tr h="611281">
                <a:tc>
                  <a:txBody>
                    <a:bodyPr/>
                    <a:lstStyle/>
                    <a:p>
                      <a:pPr algn="ctr" latinLnBrk="1">
                        <a:lnSpc>
                          <a:spcPct val="120000"/>
                        </a:lnSpc>
                        <a:spcBef>
                          <a:spcPts val="600"/>
                        </a:spcBef>
                      </a:pPr>
                      <a:r>
                        <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설계</a:t>
                      </a:r>
                    </a:p>
                  </a:txBody>
                  <a:tcPr marL="84930" marR="84930" marT="42485" marB="42485" anchor="ctr">
                    <a:lnL w="285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pattFill prst="dkUpDiag">
                      <a:fgClr>
                        <a:srgbClr val="EAF1F9"/>
                      </a:fgClr>
                      <a:bgClr>
                        <a:schemeClr val="bg1"/>
                      </a:bgClr>
                    </a:pattFill>
                  </a:tcPr>
                </a:tc>
                <a:tc>
                  <a:txBody>
                    <a:bodyPr/>
                    <a:lstStyle/>
                    <a:p>
                      <a:pPr marL="0" marR="0" lvl="0" indent="0" algn="ctr" defTabSz="914400" rtl="0" eaLnBrk="1" fontAlgn="auto" latinLnBrk="1" hangingPunct="1">
                        <a:lnSpc>
                          <a:spcPct val="150000"/>
                        </a:lnSpc>
                        <a:spcBef>
                          <a:spcPts val="0"/>
                        </a:spcBef>
                        <a:spcAft>
                          <a:spcPts val="0"/>
                        </a:spcAft>
                        <a:buClrTx/>
                        <a:buSzTx/>
                        <a:buFont typeface="Wingdings" panose="05000000000000000000" pitchFamily="2" charset="2"/>
                        <a:buNone/>
                        <a:tabLst/>
                        <a:defRPr/>
                      </a:pPr>
                      <a:r>
                        <a:rPr lang="en-US" altLang="ko-KR"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4/2(</a:t>
                      </a:r>
                      <a:r>
                        <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수</a:t>
                      </a:r>
                      <a:r>
                        <a:rPr lang="en-US" altLang="ko-KR"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 ~ 4/5(</a:t>
                      </a:r>
                      <a:r>
                        <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토</a:t>
                      </a:r>
                      <a:r>
                        <a:rPr lang="en-US" altLang="ko-KR"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a:t>
                      </a:r>
                    </a:p>
                  </a:txBody>
                  <a:tcPr marL="33437" marR="3915" marT="391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F1F9">
                        <a:alpha val="25000"/>
                      </a:srgbClr>
                    </a:solidFill>
                  </a:tcPr>
                </a:tc>
                <a:tc>
                  <a:txBody>
                    <a:bodyPr/>
                    <a:lstStyle/>
                    <a:p>
                      <a:pPr marL="0" marR="0" lvl="0" indent="0" algn="l" defTabSz="914400" rtl="0" eaLnBrk="1" fontAlgn="auto" latinLnBrk="1" hangingPunct="1">
                        <a:lnSpc>
                          <a:spcPct val="150000"/>
                        </a:lnSpc>
                        <a:spcBef>
                          <a:spcPts val="0"/>
                        </a:spcBef>
                        <a:spcAft>
                          <a:spcPts val="0"/>
                        </a:spcAft>
                        <a:buClrTx/>
                        <a:buSzTx/>
                        <a:buFont typeface="Wingdings" panose="05000000000000000000" pitchFamily="2" charset="2"/>
                        <a:buNone/>
                        <a:tabLst/>
                        <a:defRPr/>
                      </a:pPr>
                      <a:endParaRPr kumimoji="0" lang="ko-KR" altLang="en-US" sz="1400" i="0" u="none" strike="noStrike" kern="1200" cap="none" spc="0" normalizeH="0" baseline="0" dirty="0">
                        <a:ln>
                          <a:solidFill>
                            <a:schemeClr val="bg1">
                              <a:alpha val="0"/>
                            </a:schemeClr>
                          </a:solidFill>
                        </a:ln>
                        <a:solidFill>
                          <a:schemeClr val="bg2">
                            <a:lumMod val="25000"/>
                          </a:schemeClr>
                        </a:solidFill>
                        <a:effectLst/>
                        <a:uLnTx/>
                        <a:uFillTx/>
                        <a:latin typeface="세방고딕 Regular" panose="00000500000000000000" pitchFamily="2" charset="-127"/>
                        <a:ea typeface="세방고딕 Regular" panose="00000500000000000000" pitchFamily="2" charset="-127"/>
                        <a:cs typeface="+mn-cs"/>
                      </a:endParaRPr>
                    </a:p>
                  </a:txBody>
                  <a:tcPr marT="45741" marB="4574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lgDash"/>
                      <a:round/>
                      <a:headEnd type="none" w="med" len="med"/>
                      <a:tailEnd type="none" w="med" len="med"/>
                    </a:lnT>
                    <a:lnB w="6350" cap="flat" cmpd="sng" algn="ctr">
                      <a:solidFill>
                        <a:schemeClr val="bg1">
                          <a:lumMod val="8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1" hangingPunct="1">
                        <a:lnSpc>
                          <a:spcPct val="120000"/>
                        </a:lnSpc>
                        <a:spcBef>
                          <a:spcPts val="600"/>
                        </a:spcBef>
                        <a:spcAft>
                          <a:spcPts val="0"/>
                        </a:spcAft>
                        <a:buClrTx/>
                        <a:buSzTx/>
                        <a:buFont typeface="Arial" panose="020B0604020202020204" pitchFamily="34" charset="0"/>
                        <a:buNone/>
                        <a:tabLst/>
                        <a:defRPr/>
                      </a:pPr>
                      <a:r>
                        <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프로젝트 설계</a:t>
                      </a:r>
                      <a:endParaRPr lang="en-US" altLang="ko-KR"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endParaRPr>
                    </a:p>
                  </a:txBody>
                  <a:tcPr marL="33437" marR="3915" marT="3915" marB="0" anchor="ctr">
                    <a:lnL w="3175" cap="flat" cmpd="sng" algn="ctr">
                      <a:solidFill>
                        <a:schemeClr val="bg1">
                          <a:lumMod val="75000"/>
                        </a:schemeClr>
                      </a:solidFill>
                      <a:prstDash val="solid"/>
                      <a:round/>
                      <a:headEnd type="none" w="med" len="med"/>
                      <a:tailEnd type="none" w="med" len="med"/>
                    </a:lnL>
                    <a:lnR w="285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3422352092"/>
                  </a:ext>
                </a:extLst>
              </a:tr>
              <a:tr h="611281">
                <a:tc>
                  <a:txBody>
                    <a:bodyPr/>
                    <a:lstStyle/>
                    <a:p>
                      <a:pPr algn="ctr" latinLnBrk="1">
                        <a:lnSpc>
                          <a:spcPct val="120000"/>
                        </a:lnSpc>
                        <a:spcBef>
                          <a:spcPts val="600"/>
                        </a:spcBef>
                      </a:pPr>
                      <a:r>
                        <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구현</a:t>
                      </a:r>
                    </a:p>
                  </a:txBody>
                  <a:tcPr marL="84930" marR="84930" marT="42485" marB="42485" anchor="ctr">
                    <a:lnL w="285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pattFill prst="dkUpDiag">
                      <a:fgClr>
                        <a:srgbClr val="EAF1F9"/>
                      </a:fgClr>
                      <a:bgClr>
                        <a:schemeClr val="bg1"/>
                      </a:bgClr>
                    </a:pattFill>
                  </a:tcPr>
                </a:tc>
                <a:tc>
                  <a:txBody>
                    <a:bodyPr/>
                    <a:lstStyle/>
                    <a:p>
                      <a:pPr marL="0" marR="0" lvl="0" indent="0" algn="ctr" defTabSz="914400" rtl="0" eaLnBrk="1" fontAlgn="auto" latinLnBrk="1" hangingPunct="1">
                        <a:lnSpc>
                          <a:spcPct val="150000"/>
                        </a:lnSpc>
                        <a:spcBef>
                          <a:spcPts val="0"/>
                        </a:spcBef>
                        <a:spcAft>
                          <a:spcPts val="0"/>
                        </a:spcAft>
                        <a:buClrTx/>
                        <a:buSzTx/>
                        <a:buFont typeface="Wingdings" panose="05000000000000000000" pitchFamily="2" charset="2"/>
                        <a:buNone/>
                        <a:tabLst/>
                        <a:defRPr/>
                      </a:pPr>
                      <a:r>
                        <a:rPr lang="en-US" altLang="ko-KR"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4/6(</a:t>
                      </a:r>
                      <a:r>
                        <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일</a:t>
                      </a:r>
                      <a:r>
                        <a:rPr lang="en-US" altLang="ko-KR"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 ~ 4/10(</a:t>
                      </a:r>
                      <a:r>
                        <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목</a:t>
                      </a:r>
                      <a:r>
                        <a:rPr lang="en-US" altLang="ko-KR"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a:t>
                      </a:r>
                    </a:p>
                  </a:txBody>
                  <a:tcPr marL="33437" marR="3915" marT="391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F1F9">
                        <a:alpha val="25000"/>
                      </a:srgbClr>
                    </a:solidFill>
                  </a:tcPr>
                </a:tc>
                <a:tc>
                  <a:txBody>
                    <a:bodyPr/>
                    <a:lstStyle/>
                    <a:p>
                      <a:pPr marL="0" marR="0" lvl="0" indent="0" algn="l" defTabSz="914400" rtl="0" eaLnBrk="1" fontAlgn="auto" latinLnBrk="1" hangingPunct="1">
                        <a:lnSpc>
                          <a:spcPct val="150000"/>
                        </a:lnSpc>
                        <a:spcBef>
                          <a:spcPts val="0"/>
                        </a:spcBef>
                        <a:spcAft>
                          <a:spcPts val="0"/>
                        </a:spcAft>
                        <a:buClrTx/>
                        <a:buSzTx/>
                        <a:buFont typeface="Wingdings" panose="05000000000000000000" pitchFamily="2" charset="2"/>
                        <a:buNone/>
                        <a:tabLst/>
                        <a:defRPr/>
                      </a:pPr>
                      <a:endParaRPr kumimoji="0" lang="ko-KR" altLang="en-US" sz="1400" i="0" u="none" strike="noStrike" kern="1200" cap="none" spc="0" normalizeH="0" baseline="0" dirty="0">
                        <a:ln>
                          <a:solidFill>
                            <a:schemeClr val="bg1">
                              <a:alpha val="0"/>
                            </a:schemeClr>
                          </a:solidFill>
                        </a:ln>
                        <a:solidFill>
                          <a:schemeClr val="bg2">
                            <a:lumMod val="25000"/>
                          </a:schemeClr>
                        </a:solidFill>
                        <a:effectLst/>
                        <a:uLnTx/>
                        <a:uFillTx/>
                        <a:latin typeface="세방고딕 Regular" panose="00000500000000000000" pitchFamily="2" charset="-127"/>
                        <a:ea typeface="세방고딕 Regular" panose="00000500000000000000" pitchFamily="2" charset="-127"/>
                        <a:cs typeface="+mn-cs"/>
                      </a:endParaRPr>
                    </a:p>
                  </a:txBody>
                  <a:tcPr marT="45741" marB="4574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lgDash"/>
                      <a:round/>
                      <a:headEnd type="none" w="med" len="med"/>
                      <a:tailEnd type="none" w="med" len="med"/>
                    </a:lnT>
                    <a:lnB w="6350" cap="flat" cmpd="sng" algn="ctr">
                      <a:solidFill>
                        <a:schemeClr val="bg1">
                          <a:lumMod val="8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1" hangingPunct="1">
                        <a:lnSpc>
                          <a:spcPct val="120000"/>
                        </a:lnSpc>
                        <a:spcBef>
                          <a:spcPts val="600"/>
                        </a:spcBef>
                        <a:spcAft>
                          <a:spcPts val="0"/>
                        </a:spcAft>
                        <a:buClrTx/>
                        <a:buSzTx/>
                        <a:buFont typeface="Arial" panose="020B0604020202020204" pitchFamily="34" charset="0"/>
                        <a:buNone/>
                        <a:tabLst/>
                        <a:defRPr/>
                      </a:pPr>
                      <a:r>
                        <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mn-ea"/>
                          <a:cs typeface="+mn-cs"/>
                        </a:rPr>
                        <a:t>각 모듈 프론트 </a:t>
                      </a:r>
                      <a:r>
                        <a:rPr lang="en-US" altLang="ko-KR" sz="1200" b="1" kern="1200" dirty="0">
                          <a:ln>
                            <a:solidFill>
                              <a:schemeClr val="bg1">
                                <a:alpha val="0"/>
                              </a:schemeClr>
                            </a:solidFill>
                          </a:ln>
                          <a:solidFill>
                            <a:schemeClr val="bg2">
                              <a:lumMod val="25000"/>
                            </a:schemeClr>
                          </a:solidFill>
                          <a:latin typeface="맑은 고딕" panose="020B0503020000020004" pitchFamily="50" charset="-127"/>
                          <a:ea typeface="+mn-ea"/>
                          <a:cs typeface="+mn-cs"/>
                        </a:rPr>
                        <a:t>&amp; </a:t>
                      </a:r>
                      <a:r>
                        <a:rPr lang="ko-KR" altLang="en-US" sz="1200" b="1" kern="1200" dirty="0" err="1">
                          <a:ln>
                            <a:solidFill>
                              <a:schemeClr val="bg1">
                                <a:alpha val="0"/>
                              </a:schemeClr>
                            </a:solidFill>
                          </a:ln>
                          <a:solidFill>
                            <a:schemeClr val="bg2">
                              <a:lumMod val="25000"/>
                            </a:schemeClr>
                          </a:solidFill>
                          <a:latin typeface="맑은 고딕" panose="020B0503020000020004" pitchFamily="50" charset="-127"/>
                          <a:ea typeface="+mn-ea"/>
                          <a:cs typeface="+mn-cs"/>
                        </a:rPr>
                        <a:t>백엔드</a:t>
                      </a:r>
                      <a:r>
                        <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mn-ea"/>
                          <a:cs typeface="+mn-cs"/>
                        </a:rPr>
                        <a:t> 구현</a:t>
                      </a:r>
                      <a:endParaRPr kumimoji="0" lang="en-US" altLang="ko-KR" sz="1200" i="0" u="none" strike="noStrike" kern="1200" cap="none" spc="0" normalizeH="0" baseline="0" dirty="0">
                        <a:ln>
                          <a:solidFill>
                            <a:schemeClr val="bg1">
                              <a:alpha val="0"/>
                            </a:schemeClr>
                          </a:solidFill>
                        </a:ln>
                        <a:solidFill>
                          <a:schemeClr val="bg2">
                            <a:lumMod val="25000"/>
                          </a:schemeClr>
                        </a:solidFill>
                        <a:effectLst/>
                        <a:uLnTx/>
                        <a:uFillTx/>
                        <a:latin typeface="세방고딕 Regular" panose="00000500000000000000" pitchFamily="2" charset="-127"/>
                        <a:ea typeface="세방고딕 Regular" panose="00000500000000000000" pitchFamily="2" charset="-127"/>
                        <a:cs typeface="+mn-cs"/>
                      </a:endParaRPr>
                    </a:p>
                  </a:txBody>
                  <a:tcPr marL="33437" marR="3915" marT="3915" marB="0" anchor="ctr">
                    <a:lnL w="3175" cap="flat" cmpd="sng" algn="ctr">
                      <a:solidFill>
                        <a:schemeClr val="bg1">
                          <a:lumMod val="75000"/>
                        </a:schemeClr>
                      </a:solidFill>
                      <a:prstDash val="solid"/>
                      <a:round/>
                      <a:headEnd type="none" w="med" len="med"/>
                      <a:tailEnd type="none" w="med" len="med"/>
                    </a:lnL>
                    <a:lnR w="285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850080325"/>
                  </a:ext>
                </a:extLst>
              </a:tr>
              <a:tr h="611281">
                <a:tc>
                  <a:txBody>
                    <a:bodyPr/>
                    <a:lstStyle/>
                    <a:p>
                      <a:pPr marL="0" marR="0" lvl="0" indent="0" algn="ctr" defTabSz="914400" rtl="0" eaLnBrk="1" fontAlgn="auto" latinLnBrk="1" hangingPunct="1">
                        <a:lnSpc>
                          <a:spcPct val="120000"/>
                        </a:lnSpc>
                        <a:spcBef>
                          <a:spcPts val="600"/>
                        </a:spcBef>
                        <a:spcAft>
                          <a:spcPts val="0"/>
                        </a:spcAft>
                        <a:buClrTx/>
                        <a:buSzTx/>
                        <a:buFontTx/>
                        <a:buNone/>
                        <a:tabLst/>
                        <a:defRPr/>
                      </a:pPr>
                      <a:r>
                        <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테스트</a:t>
                      </a:r>
                    </a:p>
                  </a:txBody>
                  <a:tcPr marL="84930" marR="84930" marT="42485" marB="42485" anchor="ctr">
                    <a:lnL w="285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pattFill prst="dkUpDiag">
                      <a:fgClr>
                        <a:srgbClr val="EAF1F9"/>
                      </a:fgClr>
                      <a:bgClr>
                        <a:schemeClr val="bg1"/>
                      </a:bgClr>
                    </a:pattFill>
                  </a:tcPr>
                </a:tc>
                <a:tc>
                  <a:txBody>
                    <a:bodyPr/>
                    <a:lstStyle/>
                    <a:p>
                      <a:pPr marL="0" marR="0" lvl="0" indent="0" algn="ctr" defTabSz="914400" rtl="0" eaLnBrk="1" fontAlgn="auto" latinLnBrk="1" hangingPunct="1">
                        <a:lnSpc>
                          <a:spcPct val="150000"/>
                        </a:lnSpc>
                        <a:spcBef>
                          <a:spcPts val="0"/>
                        </a:spcBef>
                        <a:spcAft>
                          <a:spcPts val="0"/>
                        </a:spcAft>
                        <a:buClrTx/>
                        <a:buSzTx/>
                        <a:buFont typeface="Wingdings" panose="05000000000000000000" pitchFamily="2" charset="2"/>
                        <a:buNone/>
                        <a:tabLst/>
                        <a:defRPr/>
                      </a:pPr>
                      <a:r>
                        <a:rPr lang="en-US" altLang="ko-KR"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4/11(</a:t>
                      </a:r>
                      <a:r>
                        <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금</a:t>
                      </a:r>
                      <a:r>
                        <a:rPr lang="en-US" altLang="ko-KR"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 ~ 4/13(</a:t>
                      </a:r>
                      <a:r>
                        <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일</a:t>
                      </a:r>
                      <a:r>
                        <a:rPr lang="en-US" altLang="ko-KR"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a:t>
                      </a:r>
                    </a:p>
                  </a:txBody>
                  <a:tcPr marL="33437" marR="3915" marT="391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F1F9">
                        <a:alpha val="25000"/>
                      </a:srgbClr>
                    </a:solidFill>
                  </a:tcPr>
                </a:tc>
                <a:tc>
                  <a:txBody>
                    <a:bodyPr/>
                    <a:lstStyle/>
                    <a:p>
                      <a:pPr marL="0" marR="0" lvl="0" indent="0" algn="l" defTabSz="914400" rtl="0" eaLnBrk="1" fontAlgn="auto" latinLnBrk="1" hangingPunct="1">
                        <a:lnSpc>
                          <a:spcPct val="150000"/>
                        </a:lnSpc>
                        <a:spcBef>
                          <a:spcPts val="0"/>
                        </a:spcBef>
                        <a:spcAft>
                          <a:spcPts val="0"/>
                        </a:spcAft>
                        <a:buClrTx/>
                        <a:buSzTx/>
                        <a:buFont typeface="Wingdings" panose="05000000000000000000" pitchFamily="2" charset="2"/>
                        <a:buNone/>
                        <a:tabLst/>
                        <a:defRPr/>
                      </a:pPr>
                      <a:endParaRPr kumimoji="0" lang="en-US" altLang="ko-KR" sz="1400" i="0" u="none" strike="noStrike" kern="1200" cap="none" spc="0" normalizeH="0" baseline="0" noProof="0" dirty="0">
                        <a:ln>
                          <a:solidFill>
                            <a:schemeClr val="bg1">
                              <a:alpha val="0"/>
                            </a:schemeClr>
                          </a:solidFill>
                        </a:ln>
                        <a:solidFill>
                          <a:schemeClr val="bg2">
                            <a:lumMod val="25000"/>
                          </a:schemeClr>
                        </a:solidFill>
                        <a:effectLst/>
                        <a:uLnTx/>
                        <a:uFillTx/>
                        <a:latin typeface="세방고딕 Regular" panose="00000500000000000000" pitchFamily="2" charset="-127"/>
                        <a:ea typeface="세방고딕 Regular" panose="00000500000000000000" pitchFamily="2" charset="-127"/>
                      </a:endParaRPr>
                    </a:p>
                  </a:txBody>
                  <a:tcPr marT="45741" marB="4574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lgDash"/>
                      <a:round/>
                      <a:headEnd type="none" w="med" len="med"/>
                      <a:tailEnd type="none" w="med" len="med"/>
                    </a:lnT>
                    <a:lnB w="6350" cap="flat" cmpd="sng" algn="ctr">
                      <a:solidFill>
                        <a:schemeClr val="bg1">
                          <a:lumMod val="8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ctr">
                        <a:lnSpc>
                          <a:spcPct val="120000"/>
                        </a:lnSpc>
                        <a:spcBef>
                          <a:spcPts val="600"/>
                        </a:spcBef>
                        <a:buFont typeface="Arial" panose="020B0604020202020204" pitchFamily="34" charset="0"/>
                        <a:buNone/>
                      </a:pPr>
                      <a:r>
                        <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피드백 및 서류 작업</a:t>
                      </a:r>
                    </a:p>
                  </a:txBody>
                  <a:tcPr marL="33437" marR="3915" marT="3915" marB="0" anchor="ctr">
                    <a:lnL w="3175" cap="flat" cmpd="sng" algn="ctr">
                      <a:solidFill>
                        <a:schemeClr val="bg1">
                          <a:lumMod val="75000"/>
                        </a:schemeClr>
                      </a:solidFill>
                      <a:prstDash val="solid"/>
                      <a:round/>
                      <a:headEnd type="none" w="med" len="med"/>
                      <a:tailEnd type="none" w="med" len="med"/>
                    </a:lnL>
                    <a:lnR w="285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818740807"/>
                  </a:ext>
                </a:extLst>
              </a:tr>
              <a:tr h="611281">
                <a:tc>
                  <a:txBody>
                    <a:bodyPr/>
                    <a:lstStyle/>
                    <a:p>
                      <a:pPr marL="0" marR="0" lvl="0" indent="0" algn="ctr" defTabSz="914400" rtl="0" eaLnBrk="1" fontAlgn="auto" latinLnBrk="1" hangingPunct="1">
                        <a:lnSpc>
                          <a:spcPct val="120000"/>
                        </a:lnSpc>
                        <a:spcBef>
                          <a:spcPts val="600"/>
                        </a:spcBef>
                        <a:spcAft>
                          <a:spcPts val="0"/>
                        </a:spcAft>
                        <a:buClrTx/>
                        <a:buSzTx/>
                        <a:buFontTx/>
                        <a:buNone/>
                        <a:tabLst/>
                        <a:defRPr/>
                      </a:pPr>
                      <a:r>
                        <a:rPr lang="ko-KR" altLang="en-US" sz="1200" b="1" kern="1200" noProof="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배포</a:t>
                      </a:r>
                    </a:p>
                  </a:txBody>
                  <a:tcPr marL="84930" marR="84930" marT="42485" marB="42485" anchor="ctr">
                    <a:lnL w="285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pattFill prst="dkUpDiag">
                      <a:fgClr>
                        <a:srgbClr val="EAF1F9"/>
                      </a:fgClr>
                      <a:bgClr>
                        <a:schemeClr val="bg1"/>
                      </a:bgClr>
                    </a:pattFill>
                  </a:tcPr>
                </a:tc>
                <a:tc>
                  <a:txBody>
                    <a:bodyPr/>
                    <a:lstStyle/>
                    <a:p>
                      <a:pPr marL="0" marR="0" lvl="0" indent="0" algn="ctr" defTabSz="914400" rtl="0" eaLnBrk="1" fontAlgn="auto" latinLnBrk="1" hangingPunct="1">
                        <a:lnSpc>
                          <a:spcPct val="150000"/>
                        </a:lnSpc>
                        <a:spcBef>
                          <a:spcPts val="0"/>
                        </a:spcBef>
                        <a:spcAft>
                          <a:spcPts val="0"/>
                        </a:spcAft>
                        <a:buClrTx/>
                        <a:buSzTx/>
                        <a:buFont typeface="Wingdings" panose="05000000000000000000" pitchFamily="2" charset="2"/>
                        <a:buNone/>
                        <a:tabLst/>
                        <a:defRPr/>
                      </a:pPr>
                      <a:r>
                        <a:rPr lang="en-US" altLang="ko-KR"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4/14(</a:t>
                      </a:r>
                      <a:r>
                        <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월</a:t>
                      </a:r>
                      <a:r>
                        <a:rPr lang="en-US" altLang="ko-KR"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a:t>
                      </a:r>
                    </a:p>
                  </a:txBody>
                  <a:tcPr marL="33437" marR="3915" marT="391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F1F9">
                        <a:alpha val="25000"/>
                      </a:srgbClr>
                    </a:solidFill>
                  </a:tcPr>
                </a:tc>
                <a:tc>
                  <a:txBody>
                    <a:bodyPr/>
                    <a:lstStyle/>
                    <a:p>
                      <a:pPr marL="0" marR="0" lvl="0" indent="0" algn="l" defTabSz="914400" rtl="0" eaLnBrk="1" fontAlgn="auto" latinLnBrk="1" hangingPunct="1">
                        <a:lnSpc>
                          <a:spcPct val="150000"/>
                        </a:lnSpc>
                        <a:spcBef>
                          <a:spcPts val="0"/>
                        </a:spcBef>
                        <a:spcAft>
                          <a:spcPts val="0"/>
                        </a:spcAft>
                        <a:buClrTx/>
                        <a:buSzTx/>
                        <a:buFont typeface="Wingdings" panose="05000000000000000000" pitchFamily="2" charset="2"/>
                        <a:buNone/>
                        <a:tabLst/>
                        <a:defRPr/>
                      </a:pPr>
                      <a:endParaRPr kumimoji="0" lang="ko-KR" altLang="en-US" sz="1400" b="0" i="0" u="none" strike="noStrike" kern="1200" cap="none" spc="0" normalizeH="0" baseline="0" noProof="0" dirty="0">
                        <a:ln>
                          <a:solidFill>
                            <a:schemeClr val="bg1">
                              <a:alpha val="0"/>
                            </a:schemeClr>
                          </a:solidFill>
                        </a:ln>
                        <a:solidFill>
                          <a:schemeClr val="bg2">
                            <a:lumMod val="25000"/>
                          </a:schemeClr>
                        </a:solidFill>
                        <a:effectLst/>
                        <a:uLnTx/>
                        <a:uFillTx/>
                        <a:latin typeface="세방고딕 Regular" panose="00000500000000000000" pitchFamily="2" charset="-127"/>
                        <a:ea typeface="세방고딕 Regular" panose="00000500000000000000" pitchFamily="2" charset="-127"/>
                        <a:cs typeface="+mn-cs"/>
                      </a:endParaRPr>
                    </a:p>
                  </a:txBody>
                  <a:tcPr marT="45741" marB="4574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lgDash"/>
                      <a:round/>
                      <a:headEnd type="none" w="med" len="med"/>
                      <a:tailEnd type="none" w="med" len="med"/>
                    </a:lnT>
                    <a:lnB w="6350" cap="flat" cmpd="sng" algn="ctr">
                      <a:solidFill>
                        <a:schemeClr val="bg1">
                          <a:lumMod val="8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ctr">
                        <a:lnSpc>
                          <a:spcPct val="120000"/>
                        </a:lnSpc>
                        <a:spcBef>
                          <a:spcPts val="600"/>
                        </a:spcBef>
                        <a:buFont typeface="Arial" panose="020B0604020202020204" pitchFamily="34" charset="0"/>
                        <a:buNone/>
                      </a:pPr>
                      <a:endPar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endParaRPr>
                    </a:p>
                  </a:txBody>
                  <a:tcPr marL="33437" marR="3915" marT="3915" marB="0" anchor="ctr">
                    <a:lnL w="3175" cap="flat" cmpd="sng" algn="ctr">
                      <a:solidFill>
                        <a:schemeClr val="bg1">
                          <a:lumMod val="75000"/>
                        </a:schemeClr>
                      </a:solidFill>
                      <a:prstDash val="solid"/>
                      <a:round/>
                      <a:headEnd type="none" w="med" len="med"/>
                      <a:tailEnd type="none" w="med" len="med"/>
                    </a:lnL>
                    <a:lnR w="285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416273046"/>
                  </a:ext>
                </a:extLst>
              </a:tr>
              <a:tr h="611281">
                <a:tc>
                  <a:txBody>
                    <a:bodyPr/>
                    <a:lstStyle/>
                    <a:p>
                      <a:pPr marL="0" marR="0" lvl="0" indent="0" algn="ctr" defTabSz="914400" rtl="0" eaLnBrk="1" fontAlgn="auto" latinLnBrk="1" hangingPunct="1">
                        <a:lnSpc>
                          <a:spcPct val="120000"/>
                        </a:lnSpc>
                        <a:spcBef>
                          <a:spcPts val="600"/>
                        </a:spcBef>
                        <a:spcAft>
                          <a:spcPts val="0"/>
                        </a:spcAft>
                        <a:buClrTx/>
                        <a:buSzTx/>
                        <a:buFontTx/>
                        <a:buNone/>
                        <a:tabLst/>
                        <a:defRPr/>
                      </a:pPr>
                      <a:r>
                        <a:rPr lang="ko-KR" altLang="en-US" sz="1200" b="1" kern="1200" noProof="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총 개발기간</a:t>
                      </a:r>
                    </a:p>
                  </a:txBody>
                  <a:tcPr marL="84930" marR="84930" marT="42485" marB="42485" anchor="ctr">
                    <a:lnL w="285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pattFill prst="dkUpDiag">
                      <a:fgClr>
                        <a:srgbClr val="EAF1F9"/>
                      </a:fgClr>
                      <a:bgClr>
                        <a:schemeClr val="bg1"/>
                      </a:bgClr>
                    </a:pattFill>
                  </a:tcPr>
                </a:tc>
                <a:tc>
                  <a:txBody>
                    <a:bodyPr/>
                    <a:lstStyle/>
                    <a:p>
                      <a:pPr marL="0" marR="0" lvl="0" indent="0" algn="ctr" defTabSz="914400" rtl="0" eaLnBrk="1" fontAlgn="auto" latinLnBrk="1" hangingPunct="1">
                        <a:lnSpc>
                          <a:spcPct val="150000"/>
                        </a:lnSpc>
                        <a:spcBef>
                          <a:spcPts val="0"/>
                        </a:spcBef>
                        <a:spcAft>
                          <a:spcPts val="0"/>
                        </a:spcAft>
                        <a:buClrTx/>
                        <a:buSzTx/>
                        <a:buFont typeface="Wingdings" panose="05000000000000000000" pitchFamily="2" charset="2"/>
                        <a:buNone/>
                        <a:tabLst/>
                        <a:defRPr/>
                      </a:pPr>
                      <a:r>
                        <a:rPr lang="en-US" altLang="ko-KR"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3/31(</a:t>
                      </a:r>
                      <a:r>
                        <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월</a:t>
                      </a:r>
                      <a:r>
                        <a:rPr lang="en-US" altLang="ko-KR"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 ~ 4/14(</a:t>
                      </a:r>
                      <a:r>
                        <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월</a:t>
                      </a:r>
                      <a:r>
                        <a:rPr lang="en-US" altLang="ko-KR"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a:t>
                      </a:r>
                      <a:r>
                        <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총 </a:t>
                      </a:r>
                      <a:r>
                        <a:rPr lang="en-US" altLang="ko-KR"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2</a:t>
                      </a:r>
                      <a:r>
                        <a:rPr lang="ko-KR" altLang="en-US"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주</a:t>
                      </a:r>
                      <a:r>
                        <a:rPr lang="en-US" altLang="ko-KR" sz="1200" b="1" kern="1200"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cs typeface="+mn-cs"/>
                        </a:rPr>
                        <a:t>)</a:t>
                      </a:r>
                    </a:p>
                  </a:txBody>
                  <a:tcPr marL="33437" marR="3915" marT="391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AF1F9">
                        <a:alpha val="25000"/>
                      </a:srgbClr>
                    </a:solidFill>
                  </a:tcPr>
                </a:tc>
                <a:tc>
                  <a:txBody>
                    <a:bodyPr/>
                    <a:lstStyle/>
                    <a:p>
                      <a:pPr marL="0" marR="0" lvl="0" indent="0" algn="l" defTabSz="914400" rtl="0" eaLnBrk="1" fontAlgn="auto" latinLnBrk="1" hangingPunct="1">
                        <a:lnSpc>
                          <a:spcPct val="150000"/>
                        </a:lnSpc>
                        <a:spcBef>
                          <a:spcPts val="0"/>
                        </a:spcBef>
                        <a:spcAft>
                          <a:spcPts val="0"/>
                        </a:spcAft>
                        <a:buClrTx/>
                        <a:buSzTx/>
                        <a:buFont typeface="Wingdings" panose="05000000000000000000" pitchFamily="2" charset="2"/>
                        <a:buNone/>
                        <a:tabLst/>
                        <a:defRPr/>
                      </a:pPr>
                      <a:endParaRPr kumimoji="0" lang="ko-KR" altLang="en-US" sz="1400" b="0" i="0" u="none" strike="noStrike" kern="1200" cap="none" spc="0" normalizeH="0" baseline="0" noProof="0" dirty="0">
                        <a:ln>
                          <a:solidFill>
                            <a:schemeClr val="bg1">
                              <a:alpha val="0"/>
                            </a:schemeClr>
                          </a:solidFill>
                        </a:ln>
                        <a:solidFill>
                          <a:schemeClr val="bg2">
                            <a:lumMod val="25000"/>
                          </a:schemeClr>
                        </a:solidFill>
                        <a:effectLst/>
                        <a:uLnTx/>
                        <a:uFillTx/>
                        <a:latin typeface="세방고딕 Regular" panose="00000500000000000000" pitchFamily="2" charset="-127"/>
                        <a:ea typeface="세방고딕 Regular" panose="00000500000000000000" pitchFamily="2" charset="-127"/>
                        <a:cs typeface="+mn-cs"/>
                      </a:endParaRPr>
                    </a:p>
                  </a:txBody>
                  <a:tcPr marT="45741" marB="4574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lgDash"/>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50000"/>
                        </a:lnSpc>
                        <a:spcBef>
                          <a:spcPts val="0"/>
                        </a:spcBef>
                        <a:spcAft>
                          <a:spcPts val="0"/>
                        </a:spcAft>
                        <a:buClrTx/>
                        <a:buSzTx/>
                        <a:buFont typeface="Wingdings" panose="05000000000000000000" pitchFamily="2" charset="2"/>
                        <a:buNone/>
                        <a:tabLst/>
                        <a:defRPr/>
                      </a:pPr>
                      <a:endParaRPr kumimoji="0" lang="ko-KR" altLang="en-US" sz="1400" b="0" i="0" u="none" strike="noStrike" kern="1200" cap="none" spc="0" normalizeH="0" baseline="0" noProof="0" dirty="0">
                        <a:ln>
                          <a:solidFill>
                            <a:schemeClr val="bg1">
                              <a:alpha val="0"/>
                            </a:schemeClr>
                          </a:solidFill>
                        </a:ln>
                        <a:solidFill>
                          <a:schemeClr val="bg2">
                            <a:lumMod val="25000"/>
                          </a:schemeClr>
                        </a:solidFill>
                        <a:effectLst/>
                        <a:uLnTx/>
                        <a:uFillTx/>
                        <a:latin typeface="세방고딕 Regular" panose="00000500000000000000" pitchFamily="2" charset="-127"/>
                        <a:ea typeface="세방고딕 Regular" panose="00000500000000000000" pitchFamily="2" charset="-127"/>
                        <a:cs typeface="+mn-cs"/>
                      </a:endParaRPr>
                    </a:p>
                  </a:txBody>
                  <a:tcPr marT="45741" marB="45741" anchor="ctr">
                    <a:lnL w="3175" cap="flat" cmpd="sng" algn="ctr">
                      <a:solidFill>
                        <a:schemeClr val="bg1">
                          <a:lumMod val="75000"/>
                        </a:schemeClr>
                      </a:solidFill>
                      <a:prstDash val="solid"/>
                      <a:round/>
                      <a:headEnd type="none" w="med" len="med"/>
                      <a:tailEnd type="none" w="med" len="med"/>
                    </a:lnL>
                    <a:lnR w="285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2170985464"/>
                  </a:ext>
                </a:extLst>
              </a:tr>
            </a:tbl>
          </a:graphicData>
        </a:graphic>
      </p:graphicFrame>
      <p:pic>
        <p:nvPicPr>
          <p:cNvPr id="104" name="그래픽 103">
            <a:extLst>
              <a:ext uri="{FF2B5EF4-FFF2-40B4-BE49-F238E27FC236}">
                <a16:creationId xmlns:a16="http://schemas.microsoft.com/office/drawing/2014/main" id="{798868CC-A712-50CF-7DBD-44E0281E48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9625" y="5477900"/>
            <a:ext cx="124936" cy="124936"/>
          </a:xfrm>
          <a:prstGeom prst="rect">
            <a:avLst/>
          </a:prstGeom>
        </p:spPr>
      </p:pic>
      <p:grpSp>
        <p:nvGrpSpPr>
          <p:cNvPr id="21" name="그룹 20">
            <a:extLst>
              <a:ext uri="{FF2B5EF4-FFF2-40B4-BE49-F238E27FC236}">
                <a16:creationId xmlns:a16="http://schemas.microsoft.com/office/drawing/2014/main" id="{7792D8BF-43D4-2E73-1A16-D112207FC64D}"/>
              </a:ext>
            </a:extLst>
          </p:cNvPr>
          <p:cNvGrpSpPr/>
          <p:nvPr/>
        </p:nvGrpSpPr>
        <p:grpSpPr>
          <a:xfrm>
            <a:off x="4574111" y="2852936"/>
            <a:ext cx="2474844" cy="326913"/>
            <a:chOff x="4574111" y="3307757"/>
            <a:chExt cx="2474844" cy="326913"/>
          </a:xfrm>
        </p:grpSpPr>
        <p:grpSp>
          <p:nvGrpSpPr>
            <p:cNvPr id="48" name="그룹 47">
              <a:extLst>
                <a:ext uri="{FF2B5EF4-FFF2-40B4-BE49-F238E27FC236}">
                  <a16:creationId xmlns:a16="http://schemas.microsoft.com/office/drawing/2014/main" id="{0174639B-D32A-99D5-EF92-9BD30C07E193}"/>
                </a:ext>
              </a:extLst>
            </p:cNvPr>
            <p:cNvGrpSpPr/>
            <p:nvPr/>
          </p:nvGrpSpPr>
          <p:grpSpPr>
            <a:xfrm>
              <a:off x="4574111" y="3307757"/>
              <a:ext cx="2474844" cy="326913"/>
              <a:chOff x="4665551" y="3307757"/>
              <a:chExt cx="2474844" cy="326913"/>
            </a:xfrm>
          </p:grpSpPr>
          <p:grpSp>
            <p:nvGrpSpPr>
              <p:cNvPr id="47" name="그룹 46">
                <a:extLst>
                  <a:ext uri="{FF2B5EF4-FFF2-40B4-BE49-F238E27FC236}">
                    <a16:creationId xmlns:a16="http://schemas.microsoft.com/office/drawing/2014/main" id="{52EBB465-39DF-3F0C-FCC4-581E85DB0F37}"/>
                  </a:ext>
                </a:extLst>
              </p:cNvPr>
              <p:cNvGrpSpPr/>
              <p:nvPr/>
            </p:nvGrpSpPr>
            <p:grpSpPr>
              <a:xfrm>
                <a:off x="4665551" y="3307757"/>
                <a:ext cx="2456768" cy="326913"/>
                <a:chOff x="4665552" y="3307757"/>
                <a:chExt cx="2629855" cy="358635"/>
              </a:xfrm>
            </p:grpSpPr>
            <p:sp>
              <p:nvSpPr>
                <p:cNvPr id="42" name="사각형: 둥근 모서리 41">
                  <a:extLst>
                    <a:ext uri="{FF2B5EF4-FFF2-40B4-BE49-F238E27FC236}">
                      <a16:creationId xmlns:a16="http://schemas.microsoft.com/office/drawing/2014/main" id="{8CDE927C-B3E2-A43C-0418-E8587888C053}"/>
                    </a:ext>
                  </a:extLst>
                </p:cNvPr>
                <p:cNvSpPr/>
                <p:nvPr/>
              </p:nvSpPr>
              <p:spPr>
                <a:xfrm>
                  <a:off x="4665552" y="3307757"/>
                  <a:ext cx="2629855" cy="35863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세방고딕 Regular" panose="00000500000000000000" pitchFamily="2" charset="-127"/>
                    <a:ea typeface="세방고딕 Regular" panose="00000500000000000000" pitchFamily="2" charset="-127"/>
                  </a:endParaRPr>
                </a:p>
              </p:txBody>
            </p:sp>
            <p:sp>
              <p:nvSpPr>
                <p:cNvPr id="43" name="타원 42">
                  <a:extLst>
                    <a:ext uri="{FF2B5EF4-FFF2-40B4-BE49-F238E27FC236}">
                      <a16:creationId xmlns:a16="http://schemas.microsoft.com/office/drawing/2014/main" id="{174A2055-007B-2583-88F1-46E92C0E4311}"/>
                    </a:ext>
                  </a:extLst>
                </p:cNvPr>
                <p:cNvSpPr/>
                <p:nvPr/>
              </p:nvSpPr>
              <p:spPr>
                <a:xfrm>
                  <a:off x="4665552" y="3307757"/>
                  <a:ext cx="358635" cy="358635"/>
                </a:xfrm>
                <a:prstGeom prst="ellipse">
                  <a:avLst/>
                </a:prstGeom>
                <a:solidFill>
                  <a:srgbClr val="337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세방고딕 Regular" panose="00000500000000000000" pitchFamily="2" charset="-127"/>
                    <a:ea typeface="세방고딕 Regular" panose="00000500000000000000" pitchFamily="2" charset="-127"/>
                  </a:endParaRPr>
                </a:p>
              </p:txBody>
            </p:sp>
          </p:grpSp>
          <p:sp>
            <p:nvSpPr>
              <p:cNvPr id="46" name="TextBox 45">
                <a:extLst>
                  <a:ext uri="{FF2B5EF4-FFF2-40B4-BE49-F238E27FC236}">
                    <a16:creationId xmlns:a16="http://schemas.microsoft.com/office/drawing/2014/main" id="{713753A6-3463-661C-1655-AAB129980639}"/>
                  </a:ext>
                </a:extLst>
              </p:cNvPr>
              <p:cNvSpPr txBox="1"/>
              <p:nvPr/>
            </p:nvSpPr>
            <p:spPr>
              <a:xfrm>
                <a:off x="5018659" y="3340188"/>
                <a:ext cx="2121736" cy="276999"/>
              </a:xfrm>
              <a:prstGeom prst="rect">
                <a:avLst/>
              </a:prstGeom>
              <a:noFill/>
            </p:spPr>
            <p:txBody>
              <a:bodyPr wrap="square">
                <a:spAutoFit/>
              </a:bodyPr>
              <a:lstStyle/>
              <a:p>
                <a:pPr>
                  <a:defRPr/>
                </a:pPr>
                <a:r>
                  <a:rPr lang="ko-KR" altLang="en-US" sz="1200" b="1"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rPr>
                  <a:t>프로젝트 기획 및 주제 선정</a:t>
                </a:r>
                <a:endParaRPr lang="en-US" altLang="ko-KR" sz="1200" b="1"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endParaRPr>
              </a:p>
            </p:txBody>
          </p:sp>
        </p:grpSp>
        <p:pic>
          <p:nvPicPr>
            <p:cNvPr id="106" name="그래픽 105">
              <a:extLst>
                <a:ext uri="{FF2B5EF4-FFF2-40B4-BE49-F238E27FC236}">
                  <a16:creationId xmlns:a16="http://schemas.microsoft.com/office/drawing/2014/main" id="{270D4B4F-04D3-55E7-516E-6043FCD8779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89702" y="3386189"/>
              <a:ext cx="149803" cy="180532"/>
            </a:xfrm>
            <a:prstGeom prst="rect">
              <a:avLst/>
            </a:prstGeom>
          </p:spPr>
        </p:pic>
      </p:grpSp>
      <p:grpSp>
        <p:nvGrpSpPr>
          <p:cNvPr id="10" name="그룹 9">
            <a:extLst>
              <a:ext uri="{FF2B5EF4-FFF2-40B4-BE49-F238E27FC236}">
                <a16:creationId xmlns:a16="http://schemas.microsoft.com/office/drawing/2014/main" id="{888777C6-37C6-2C9B-E4E8-F841A676F252}"/>
              </a:ext>
            </a:extLst>
          </p:cNvPr>
          <p:cNvGrpSpPr/>
          <p:nvPr/>
        </p:nvGrpSpPr>
        <p:grpSpPr>
          <a:xfrm>
            <a:off x="7383737" y="2852936"/>
            <a:ext cx="1446165" cy="326913"/>
            <a:chOff x="7383737" y="3307757"/>
            <a:chExt cx="1446165" cy="326913"/>
          </a:xfrm>
        </p:grpSpPr>
        <p:grpSp>
          <p:nvGrpSpPr>
            <p:cNvPr id="49" name="그룹 48">
              <a:extLst>
                <a:ext uri="{FF2B5EF4-FFF2-40B4-BE49-F238E27FC236}">
                  <a16:creationId xmlns:a16="http://schemas.microsoft.com/office/drawing/2014/main" id="{A5D00CAB-39EC-5F44-BC5A-AD56D3CB3D2E}"/>
                </a:ext>
              </a:extLst>
            </p:cNvPr>
            <p:cNvGrpSpPr/>
            <p:nvPr/>
          </p:nvGrpSpPr>
          <p:grpSpPr>
            <a:xfrm>
              <a:off x="7383737" y="3307757"/>
              <a:ext cx="1446165" cy="326913"/>
              <a:chOff x="4665551" y="3307757"/>
              <a:chExt cx="1446165" cy="326913"/>
            </a:xfrm>
          </p:grpSpPr>
          <p:grpSp>
            <p:nvGrpSpPr>
              <p:cNvPr id="50" name="그룹 49">
                <a:extLst>
                  <a:ext uri="{FF2B5EF4-FFF2-40B4-BE49-F238E27FC236}">
                    <a16:creationId xmlns:a16="http://schemas.microsoft.com/office/drawing/2014/main" id="{116429E9-8018-650E-0A76-0F372A969D05}"/>
                  </a:ext>
                </a:extLst>
              </p:cNvPr>
              <p:cNvGrpSpPr/>
              <p:nvPr/>
            </p:nvGrpSpPr>
            <p:grpSpPr>
              <a:xfrm>
                <a:off x="4665551" y="3307757"/>
                <a:ext cx="1446165" cy="326913"/>
                <a:chOff x="4665552" y="3307757"/>
                <a:chExt cx="1548052" cy="358635"/>
              </a:xfrm>
            </p:grpSpPr>
            <p:sp>
              <p:nvSpPr>
                <p:cNvPr id="52" name="사각형: 둥근 모서리 51">
                  <a:extLst>
                    <a:ext uri="{FF2B5EF4-FFF2-40B4-BE49-F238E27FC236}">
                      <a16:creationId xmlns:a16="http://schemas.microsoft.com/office/drawing/2014/main" id="{71A39B3E-69FF-C3F1-24C8-64A4F4271D63}"/>
                    </a:ext>
                  </a:extLst>
                </p:cNvPr>
                <p:cNvSpPr/>
                <p:nvPr/>
              </p:nvSpPr>
              <p:spPr>
                <a:xfrm>
                  <a:off x="4665552" y="3307757"/>
                  <a:ext cx="1548052" cy="35863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세방고딕 Regular" panose="00000500000000000000" pitchFamily="2" charset="-127"/>
                    <a:ea typeface="세방고딕 Regular" panose="00000500000000000000" pitchFamily="2" charset="-127"/>
                  </a:endParaRPr>
                </a:p>
              </p:txBody>
            </p:sp>
            <p:sp>
              <p:nvSpPr>
                <p:cNvPr id="53" name="타원 52">
                  <a:extLst>
                    <a:ext uri="{FF2B5EF4-FFF2-40B4-BE49-F238E27FC236}">
                      <a16:creationId xmlns:a16="http://schemas.microsoft.com/office/drawing/2014/main" id="{5F7042F3-8D75-1DD9-4294-AE00C5FD31F5}"/>
                    </a:ext>
                  </a:extLst>
                </p:cNvPr>
                <p:cNvSpPr/>
                <p:nvPr/>
              </p:nvSpPr>
              <p:spPr>
                <a:xfrm>
                  <a:off x="4665552" y="3307757"/>
                  <a:ext cx="358635" cy="358635"/>
                </a:xfrm>
                <a:prstGeom prst="ellipse">
                  <a:avLst/>
                </a:prstGeom>
                <a:solidFill>
                  <a:srgbClr val="337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세방고딕 Regular" panose="00000500000000000000" pitchFamily="2" charset="-127"/>
                    <a:ea typeface="세방고딕 Regular" panose="00000500000000000000" pitchFamily="2" charset="-127"/>
                  </a:endParaRPr>
                </a:p>
              </p:txBody>
            </p:sp>
          </p:grpSp>
          <p:sp>
            <p:nvSpPr>
              <p:cNvPr id="51" name="TextBox 50">
                <a:extLst>
                  <a:ext uri="{FF2B5EF4-FFF2-40B4-BE49-F238E27FC236}">
                    <a16:creationId xmlns:a16="http://schemas.microsoft.com/office/drawing/2014/main" id="{0161B534-EA92-F4BB-D3E0-0D678E22BBFC}"/>
                  </a:ext>
                </a:extLst>
              </p:cNvPr>
              <p:cNvSpPr txBox="1"/>
              <p:nvPr/>
            </p:nvSpPr>
            <p:spPr>
              <a:xfrm>
                <a:off x="5018659" y="3340188"/>
                <a:ext cx="1093057" cy="276999"/>
              </a:xfrm>
              <a:prstGeom prst="rect">
                <a:avLst/>
              </a:prstGeom>
              <a:noFill/>
            </p:spPr>
            <p:txBody>
              <a:bodyPr wrap="square">
                <a:spAutoFit/>
              </a:bodyPr>
              <a:lstStyle/>
              <a:p>
                <a:pPr>
                  <a:defRPr/>
                </a:pPr>
                <a:r>
                  <a:rPr lang="ko-KR" altLang="en-US" sz="1200" b="1"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rPr>
                  <a:t>기획안 작성</a:t>
                </a:r>
                <a:endParaRPr lang="en-US" altLang="ko-KR" sz="1200" b="1"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endParaRPr>
              </a:p>
            </p:txBody>
          </p:sp>
        </p:grpSp>
        <p:pic>
          <p:nvPicPr>
            <p:cNvPr id="107" name="그래픽 106">
              <a:extLst>
                <a:ext uri="{FF2B5EF4-FFF2-40B4-BE49-F238E27FC236}">
                  <a16:creationId xmlns:a16="http://schemas.microsoft.com/office/drawing/2014/main" id="{91B6FA92-3B1E-BAF5-F2DD-ED657763F1E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90054" y="3386189"/>
              <a:ext cx="149803" cy="180532"/>
            </a:xfrm>
            <a:prstGeom prst="rect">
              <a:avLst/>
            </a:prstGeom>
          </p:spPr>
        </p:pic>
      </p:grpSp>
      <p:grpSp>
        <p:nvGrpSpPr>
          <p:cNvPr id="20" name="그룹 19">
            <a:extLst>
              <a:ext uri="{FF2B5EF4-FFF2-40B4-BE49-F238E27FC236}">
                <a16:creationId xmlns:a16="http://schemas.microsoft.com/office/drawing/2014/main" id="{BFC2B727-B097-F8BF-18D1-2BB4C23A519E}"/>
              </a:ext>
            </a:extLst>
          </p:cNvPr>
          <p:cNvGrpSpPr/>
          <p:nvPr/>
        </p:nvGrpSpPr>
        <p:grpSpPr>
          <a:xfrm>
            <a:off x="4574111" y="3465004"/>
            <a:ext cx="2474845" cy="326913"/>
            <a:chOff x="4574111" y="3841157"/>
            <a:chExt cx="2474845" cy="326913"/>
          </a:xfrm>
        </p:grpSpPr>
        <p:grpSp>
          <p:nvGrpSpPr>
            <p:cNvPr id="58" name="그룹 57">
              <a:extLst>
                <a:ext uri="{FF2B5EF4-FFF2-40B4-BE49-F238E27FC236}">
                  <a16:creationId xmlns:a16="http://schemas.microsoft.com/office/drawing/2014/main" id="{6CD6E83C-DB2E-7D5C-2AC4-D5A1AFF39FB6}"/>
                </a:ext>
              </a:extLst>
            </p:cNvPr>
            <p:cNvGrpSpPr/>
            <p:nvPr/>
          </p:nvGrpSpPr>
          <p:grpSpPr>
            <a:xfrm>
              <a:off x="4574111" y="3841157"/>
              <a:ext cx="2474845" cy="326913"/>
              <a:chOff x="4665551" y="3307757"/>
              <a:chExt cx="2474845" cy="326913"/>
            </a:xfrm>
          </p:grpSpPr>
          <p:grpSp>
            <p:nvGrpSpPr>
              <p:cNvPr id="59" name="그룹 58">
                <a:extLst>
                  <a:ext uri="{FF2B5EF4-FFF2-40B4-BE49-F238E27FC236}">
                    <a16:creationId xmlns:a16="http://schemas.microsoft.com/office/drawing/2014/main" id="{AE9A50F4-E71B-661C-F76E-57AAD92A8ACF}"/>
                  </a:ext>
                </a:extLst>
              </p:cNvPr>
              <p:cNvGrpSpPr/>
              <p:nvPr/>
            </p:nvGrpSpPr>
            <p:grpSpPr>
              <a:xfrm>
                <a:off x="4665551" y="3307757"/>
                <a:ext cx="2456768" cy="326913"/>
                <a:chOff x="4665552" y="3307757"/>
                <a:chExt cx="2629855" cy="358635"/>
              </a:xfrm>
            </p:grpSpPr>
            <p:sp>
              <p:nvSpPr>
                <p:cNvPr id="61" name="사각형: 둥근 모서리 60">
                  <a:extLst>
                    <a:ext uri="{FF2B5EF4-FFF2-40B4-BE49-F238E27FC236}">
                      <a16:creationId xmlns:a16="http://schemas.microsoft.com/office/drawing/2014/main" id="{DC02287B-1188-F76D-E52E-E08196FE2CEA}"/>
                    </a:ext>
                  </a:extLst>
                </p:cNvPr>
                <p:cNvSpPr/>
                <p:nvPr/>
              </p:nvSpPr>
              <p:spPr>
                <a:xfrm>
                  <a:off x="4665552" y="3307757"/>
                  <a:ext cx="2629855" cy="35863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세방고딕 Regular" panose="00000500000000000000" pitchFamily="2" charset="-127"/>
                    <a:ea typeface="세방고딕 Regular" panose="00000500000000000000" pitchFamily="2" charset="-127"/>
                  </a:endParaRPr>
                </a:p>
              </p:txBody>
            </p:sp>
            <p:sp>
              <p:nvSpPr>
                <p:cNvPr id="62" name="타원 61">
                  <a:extLst>
                    <a:ext uri="{FF2B5EF4-FFF2-40B4-BE49-F238E27FC236}">
                      <a16:creationId xmlns:a16="http://schemas.microsoft.com/office/drawing/2014/main" id="{E1BC6DA3-FFD4-0534-D4E1-8B56407D7977}"/>
                    </a:ext>
                  </a:extLst>
                </p:cNvPr>
                <p:cNvSpPr/>
                <p:nvPr/>
              </p:nvSpPr>
              <p:spPr>
                <a:xfrm>
                  <a:off x="4665552" y="3307757"/>
                  <a:ext cx="358635" cy="358635"/>
                </a:xfrm>
                <a:prstGeom prst="ellipse">
                  <a:avLst/>
                </a:prstGeom>
                <a:solidFill>
                  <a:srgbClr val="337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세방고딕 Regular" panose="00000500000000000000" pitchFamily="2" charset="-127"/>
                    <a:ea typeface="세방고딕 Regular" panose="00000500000000000000" pitchFamily="2" charset="-127"/>
                  </a:endParaRPr>
                </a:p>
              </p:txBody>
            </p:sp>
          </p:grpSp>
          <p:sp>
            <p:nvSpPr>
              <p:cNvPr id="60" name="TextBox 59">
                <a:extLst>
                  <a:ext uri="{FF2B5EF4-FFF2-40B4-BE49-F238E27FC236}">
                    <a16:creationId xmlns:a16="http://schemas.microsoft.com/office/drawing/2014/main" id="{348405A1-81F1-1A77-3467-B61984F7C156}"/>
                  </a:ext>
                </a:extLst>
              </p:cNvPr>
              <p:cNvSpPr txBox="1"/>
              <p:nvPr/>
            </p:nvSpPr>
            <p:spPr>
              <a:xfrm>
                <a:off x="5018659" y="3340188"/>
                <a:ext cx="2121737" cy="276999"/>
              </a:xfrm>
              <a:prstGeom prst="rect">
                <a:avLst/>
              </a:prstGeom>
              <a:noFill/>
            </p:spPr>
            <p:txBody>
              <a:bodyPr wrap="square">
                <a:spAutoFit/>
              </a:bodyPr>
              <a:lstStyle/>
              <a:p>
                <a:pPr>
                  <a:defRPr/>
                </a:pPr>
                <a:r>
                  <a:rPr lang="ko-KR" altLang="en-US" sz="1200" b="1"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rPr>
                  <a:t>설계</a:t>
                </a:r>
                <a:endParaRPr lang="en-US" altLang="ko-KR" sz="1200" b="1"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endParaRPr>
              </a:p>
            </p:txBody>
          </p:sp>
        </p:grpSp>
        <p:pic>
          <p:nvPicPr>
            <p:cNvPr id="108" name="그래픽 107">
              <a:extLst>
                <a:ext uri="{FF2B5EF4-FFF2-40B4-BE49-F238E27FC236}">
                  <a16:creationId xmlns:a16="http://schemas.microsoft.com/office/drawing/2014/main" id="{F0E84F05-8158-F45F-6103-1BF5031C7D5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89702" y="3919590"/>
              <a:ext cx="149803" cy="180532"/>
            </a:xfrm>
            <a:prstGeom prst="rect">
              <a:avLst/>
            </a:prstGeom>
          </p:spPr>
        </p:pic>
      </p:grpSp>
      <p:grpSp>
        <p:nvGrpSpPr>
          <p:cNvPr id="19" name="그룹 18">
            <a:extLst>
              <a:ext uri="{FF2B5EF4-FFF2-40B4-BE49-F238E27FC236}">
                <a16:creationId xmlns:a16="http://schemas.microsoft.com/office/drawing/2014/main" id="{BB6F0D4E-432C-3F96-3EA3-85698E2C9828}"/>
              </a:ext>
            </a:extLst>
          </p:cNvPr>
          <p:cNvGrpSpPr/>
          <p:nvPr/>
        </p:nvGrpSpPr>
        <p:grpSpPr>
          <a:xfrm>
            <a:off x="4574111" y="4077072"/>
            <a:ext cx="2456768" cy="326913"/>
            <a:chOff x="4574111" y="4369794"/>
            <a:chExt cx="2456768" cy="326913"/>
          </a:xfrm>
        </p:grpSpPr>
        <p:grpSp>
          <p:nvGrpSpPr>
            <p:cNvPr id="70" name="그룹 69">
              <a:extLst>
                <a:ext uri="{FF2B5EF4-FFF2-40B4-BE49-F238E27FC236}">
                  <a16:creationId xmlns:a16="http://schemas.microsoft.com/office/drawing/2014/main" id="{227E8274-0A2C-8357-6959-DE160D7042F3}"/>
                </a:ext>
              </a:extLst>
            </p:cNvPr>
            <p:cNvGrpSpPr/>
            <p:nvPr/>
          </p:nvGrpSpPr>
          <p:grpSpPr>
            <a:xfrm>
              <a:off x="4574111" y="4369794"/>
              <a:ext cx="2456768" cy="326913"/>
              <a:chOff x="4665551" y="3307757"/>
              <a:chExt cx="2456768" cy="326913"/>
            </a:xfrm>
          </p:grpSpPr>
          <p:grpSp>
            <p:nvGrpSpPr>
              <p:cNvPr id="71" name="그룹 70">
                <a:extLst>
                  <a:ext uri="{FF2B5EF4-FFF2-40B4-BE49-F238E27FC236}">
                    <a16:creationId xmlns:a16="http://schemas.microsoft.com/office/drawing/2014/main" id="{7CB7853C-4AC9-1069-44B0-8817D1F1FD55}"/>
                  </a:ext>
                </a:extLst>
              </p:cNvPr>
              <p:cNvGrpSpPr/>
              <p:nvPr/>
            </p:nvGrpSpPr>
            <p:grpSpPr>
              <a:xfrm>
                <a:off x="4665551" y="3307757"/>
                <a:ext cx="2456768" cy="326913"/>
                <a:chOff x="4665552" y="3307757"/>
                <a:chExt cx="2629855" cy="358635"/>
              </a:xfrm>
            </p:grpSpPr>
            <p:sp>
              <p:nvSpPr>
                <p:cNvPr id="73" name="사각형: 둥근 모서리 72">
                  <a:extLst>
                    <a:ext uri="{FF2B5EF4-FFF2-40B4-BE49-F238E27FC236}">
                      <a16:creationId xmlns:a16="http://schemas.microsoft.com/office/drawing/2014/main" id="{8E545408-E50B-6F90-D463-953D3929A35B}"/>
                    </a:ext>
                  </a:extLst>
                </p:cNvPr>
                <p:cNvSpPr/>
                <p:nvPr/>
              </p:nvSpPr>
              <p:spPr>
                <a:xfrm>
                  <a:off x="4665552" y="3307757"/>
                  <a:ext cx="2629855" cy="35863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세방고딕 Regular" panose="00000500000000000000" pitchFamily="2" charset="-127"/>
                    <a:ea typeface="세방고딕 Regular" panose="00000500000000000000" pitchFamily="2" charset="-127"/>
                  </a:endParaRPr>
                </a:p>
              </p:txBody>
            </p:sp>
            <p:sp>
              <p:nvSpPr>
                <p:cNvPr id="74" name="타원 73">
                  <a:extLst>
                    <a:ext uri="{FF2B5EF4-FFF2-40B4-BE49-F238E27FC236}">
                      <a16:creationId xmlns:a16="http://schemas.microsoft.com/office/drawing/2014/main" id="{79F59F47-FAF7-0CDE-8C5F-5CB9BE8DB0C8}"/>
                    </a:ext>
                  </a:extLst>
                </p:cNvPr>
                <p:cNvSpPr/>
                <p:nvPr/>
              </p:nvSpPr>
              <p:spPr>
                <a:xfrm>
                  <a:off x="4665552" y="3307757"/>
                  <a:ext cx="358635" cy="358635"/>
                </a:xfrm>
                <a:prstGeom prst="ellipse">
                  <a:avLst/>
                </a:prstGeom>
                <a:solidFill>
                  <a:srgbClr val="337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세방고딕 Regular" panose="00000500000000000000" pitchFamily="2" charset="-127"/>
                    <a:ea typeface="세방고딕 Regular" panose="00000500000000000000" pitchFamily="2" charset="-127"/>
                  </a:endParaRPr>
                </a:p>
              </p:txBody>
            </p:sp>
          </p:grpSp>
          <p:sp>
            <p:nvSpPr>
              <p:cNvPr id="72" name="TextBox 71">
                <a:extLst>
                  <a:ext uri="{FF2B5EF4-FFF2-40B4-BE49-F238E27FC236}">
                    <a16:creationId xmlns:a16="http://schemas.microsoft.com/office/drawing/2014/main" id="{87DBD37F-43AA-5CBF-7186-802468863128}"/>
                  </a:ext>
                </a:extLst>
              </p:cNvPr>
              <p:cNvSpPr txBox="1"/>
              <p:nvPr/>
            </p:nvSpPr>
            <p:spPr>
              <a:xfrm>
                <a:off x="5018659" y="3340188"/>
                <a:ext cx="1971509" cy="276999"/>
              </a:xfrm>
              <a:prstGeom prst="rect">
                <a:avLst/>
              </a:prstGeom>
              <a:noFill/>
            </p:spPr>
            <p:txBody>
              <a:bodyPr wrap="square">
                <a:spAutoFit/>
              </a:bodyPr>
              <a:lstStyle/>
              <a:p>
                <a:pPr>
                  <a:defRPr/>
                </a:pPr>
                <a:r>
                  <a:rPr lang="ko-KR" altLang="en-US" sz="1200" b="1"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rPr>
                  <a:t>개발</a:t>
                </a:r>
                <a:endParaRPr lang="en-US" altLang="ko-KR" sz="1200" b="1"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endParaRPr>
              </a:p>
            </p:txBody>
          </p:sp>
        </p:grpSp>
        <p:pic>
          <p:nvPicPr>
            <p:cNvPr id="110" name="그래픽 109">
              <a:extLst>
                <a:ext uri="{FF2B5EF4-FFF2-40B4-BE49-F238E27FC236}">
                  <a16:creationId xmlns:a16="http://schemas.microsoft.com/office/drawing/2014/main" id="{15183D72-F3C9-5CD5-A80E-1E66FBC59C3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89702" y="4443464"/>
              <a:ext cx="149803" cy="180532"/>
            </a:xfrm>
            <a:prstGeom prst="rect">
              <a:avLst/>
            </a:prstGeom>
          </p:spPr>
        </p:pic>
      </p:grpSp>
      <p:grpSp>
        <p:nvGrpSpPr>
          <p:cNvPr id="18" name="그룹 17">
            <a:extLst>
              <a:ext uri="{FF2B5EF4-FFF2-40B4-BE49-F238E27FC236}">
                <a16:creationId xmlns:a16="http://schemas.microsoft.com/office/drawing/2014/main" id="{C382DD9C-6CFA-79A9-21D9-D91086EC0AAE}"/>
              </a:ext>
            </a:extLst>
          </p:cNvPr>
          <p:cNvGrpSpPr/>
          <p:nvPr/>
        </p:nvGrpSpPr>
        <p:grpSpPr>
          <a:xfrm>
            <a:off x="4574111" y="4689140"/>
            <a:ext cx="2456768" cy="326913"/>
            <a:chOff x="4574111" y="4896844"/>
            <a:chExt cx="2456768" cy="326913"/>
          </a:xfrm>
        </p:grpSpPr>
        <p:grpSp>
          <p:nvGrpSpPr>
            <p:cNvPr id="76" name="그룹 75">
              <a:extLst>
                <a:ext uri="{FF2B5EF4-FFF2-40B4-BE49-F238E27FC236}">
                  <a16:creationId xmlns:a16="http://schemas.microsoft.com/office/drawing/2014/main" id="{600DF8E4-19D4-A618-4116-A49208004C00}"/>
                </a:ext>
              </a:extLst>
            </p:cNvPr>
            <p:cNvGrpSpPr/>
            <p:nvPr/>
          </p:nvGrpSpPr>
          <p:grpSpPr>
            <a:xfrm>
              <a:off x="4574111" y="4896844"/>
              <a:ext cx="2456768" cy="326913"/>
              <a:chOff x="4665551" y="3307757"/>
              <a:chExt cx="2456768" cy="326913"/>
            </a:xfrm>
          </p:grpSpPr>
          <p:grpSp>
            <p:nvGrpSpPr>
              <p:cNvPr id="77" name="그룹 76">
                <a:extLst>
                  <a:ext uri="{FF2B5EF4-FFF2-40B4-BE49-F238E27FC236}">
                    <a16:creationId xmlns:a16="http://schemas.microsoft.com/office/drawing/2014/main" id="{53C15FE9-37C0-C698-231F-B566813453D7}"/>
                  </a:ext>
                </a:extLst>
              </p:cNvPr>
              <p:cNvGrpSpPr/>
              <p:nvPr/>
            </p:nvGrpSpPr>
            <p:grpSpPr>
              <a:xfrm>
                <a:off x="4665551" y="3307757"/>
                <a:ext cx="2456768" cy="326913"/>
                <a:chOff x="4665552" y="3307757"/>
                <a:chExt cx="2629855" cy="358635"/>
              </a:xfrm>
            </p:grpSpPr>
            <p:sp>
              <p:nvSpPr>
                <p:cNvPr id="79" name="사각형: 둥근 모서리 78">
                  <a:extLst>
                    <a:ext uri="{FF2B5EF4-FFF2-40B4-BE49-F238E27FC236}">
                      <a16:creationId xmlns:a16="http://schemas.microsoft.com/office/drawing/2014/main" id="{609A3379-4631-8276-AF8A-10994CDEF097}"/>
                    </a:ext>
                  </a:extLst>
                </p:cNvPr>
                <p:cNvSpPr/>
                <p:nvPr/>
              </p:nvSpPr>
              <p:spPr>
                <a:xfrm>
                  <a:off x="4665552" y="3307757"/>
                  <a:ext cx="2629855" cy="35863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세방고딕 Regular" panose="00000500000000000000" pitchFamily="2" charset="-127"/>
                    <a:ea typeface="세방고딕 Regular" panose="00000500000000000000" pitchFamily="2" charset="-127"/>
                  </a:endParaRPr>
                </a:p>
              </p:txBody>
            </p:sp>
            <p:sp>
              <p:nvSpPr>
                <p:cNvPr id="80" name="타원 79">
                  <a:extLst>
                    <a:ext uri="{FF2B5EF4-FFF2-40B4-BE49-F238E27FC236}">
                      <a16:creationId xmlns:a16="http://schemas.microsoft.com/office/drawing/2014/main" id="{5E20FC97-1169-EB3D-C18F-8768D8E1244D}"/>
                    </a:ext>
                  </a:extLst>
                </p:cNvPr>
                <p:cNvSpPr/>
                <p:nvPr/>
              </p:nvSpPr>
              <p:spPr>
                <a:xfrm>
                  <a:off x="4665552" y="3307757"/>
                  <a:ext cx="358635" cy="358635"/>
                </a:xfrm>
                <a:prstGeom prst="ellipse">
                  <a:avLst/>
                </a:prstGeom>
                <a:solidFill>
                  <a:srgbClr val="337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세방고딕 Regular" panose="00000500000000000000" pitchFamily="2" charset="-127"/>
                    <a:ea typeface="세방고딕 Regular" panose="00000500000000000000" pitchFamily="2" charset="-127"/>
                  </a:endParaRPr>
                </a:p>
              </p:txBody>
            </p:sp>
          </p:grpSp>
          <p:sp>
            <p:nvSpPr>
              <p:cNvPr id="78" name="TextBox 77">
                <a:extLst>
                  <a:ext uri="{FF2B5EF4-FFF2-40B4-BE49-F238E27FC236}">
                    <a16:creationId xmlns:a16="http://schemas.microsoft.com/office/drawing/2014/main" id="{AF4CF284-F5E9-7E56-4BF0-D714FE48825D}"/>
                  </a:ext>
                </a:extLst>
              </p:cNvPr>
              <p:cNvSpPr txBox="1"/>
              <p:nvPr/>
            </p:nvSpPr>
            <p:spPr>
              <a:xfrm>
                <a:off x="5018659" y="3340188"/>
                <a:ext cx="1971509" cy="276999"/>
              </a:xfrm>
              <a:prstGeom prst="rect">
                <a:avLst/>
              </a:prstGeom>
              <a:noFill/>
            </p:spPr>
            <p:txBody>
              <a:bodyPr wrap="square">
                <a:spAutoFit/>
              </a:bodyPr>
              <a:lstStyle/>
              <a:p>
                <a:pPr>
                  <a:defRPr/>
                </a:pPr>
                <a:r>
                  <a:rPr lang="ko-KR" altLang="en-US" sz="1200" b="1"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rPr>
                  <a:t>테스트</a:t>
                </a:r>
                <a:endParaRPr lang="en-US" altLang="ko-KR" sz="1200" b="1"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endParaRPr>
              </a:p>
            </p:txBody>
          </p:sp>
        </p:grpSp>
        <p:pic>
          <p:nvPicPr>
            <p:cNvPr id="116" name="그래픽 115">
              <a:extLst>
                <a:ext uri="{FF2B5EF4-FFF2-40B4-BE49-F238E27FC236}">
                  <a16:creationId xmlns:a16="http://schemas.microsoft.com/office/drawing/2014/main" id="{F79D55F9-8B33-7828-2890-B15818F01C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89702" y="4967339"/>
              <a:ext cx="149803" cy="180532"/>
            </a:xfrm>
            <a:prstGeom prst="rect">
              <a:avLst/>
            </a:prstGeom>
          </p:spPr>
        </p:pic>
      </p:grpSp>
      <p:grpSp>
        <p:nvGrpSpPr>
          <p:cNvPr id="16" name="그룹 15">
            <a:extLst>
              <a:ext uri="{FF2B5EF4-FFF2-40B4-BE49-F238E27FC236}">
                <a16:creationId xmlns:a16="http://schemas.microsoft.com/office/drawing/2014/main" id="{0692785A-1488-81E8-8926-A91D1A214D4B}"/>
              </a:ext>
            </a:extLst>
          </p:cNvPr>
          <p:cNvGrpSpPr/>
          <p:nvPr/>
        </p:nvGrpSpPr>
        <p:grpSpPr>
          <a:xfrm>
            <a:off x="4574111" y="5298330"/>
            <a:ext cx="2474845" cy="326913"/>
            <a:chOff x="4574111" y="5427069"/>
            <a:chExt cx="2474845" cy="326913"/>
          </a:xfrm>
        </p:grpSpPr>
        <p:grpSp>
          <p:nvGrpSpPr>
            <p:cNvPr id="82" name="그룹 81">
              <a:extLst>
                <a:ext uri="{FF2B5EF4-FFF2-40B4-BE49-F238E27FC236}">
                  <a16:creationId xmlns:a16="http://schemas.microsoft.com/office/drawing/2014/main" id="{A3DDF3FC-4E6B-2215-D355-EF844455C59D}"/>
                </a:ext>
              </a:extLst>
            </p:cNvPr>
            <p:cNvGrpSpPr/>
            <p:nvPr/>
          </p:nvGrpSpPr>
          <p:grpSpPr>
            <a:xfrm>
              <a:off x="4574111" y="5427069"/>
              <a:ext cx="2474845" cy="326913"/>
              <a:chOff x="4665551" y="3307757"/>
              <a:chExt cx="2474845" cy="326913"/>
            </a:xfrm>
          </p:grpSpPr>
          <p:grpSp>
            <p:nvGrpSpPr>
              <p:cNvPr id="83" name="그룹 82">
                <a:extLst>
                  <a:ext uri="{FF2B5EF4-FFF2-40B4-BE49-F238E27FC236}">
                    <a16:creationId xmlns:a16="http://schemas.microsoft.com/office/drawing/2014/main" id="{2B9F5418-A583-2D10-0E17-270C2518FD59}"/>
                  </a:ext>
                </a:extLst>
              </p:cNvPr>
              <p:cNvGrpSpPr/>
              <p:nvPr/>
            </p:nvGrpSpPr>
            <p:grpSpPr>
              <a:xfrm>
                <a:off x="4665551" y="3307757"/>
                <a:ext cx="2456768" cy="326913"/>
                <a:chOff x="4665552" y="3307757"/>
                <a:chExt cx="2629855" cy="358635"/>
              </a:xfrm>
            </p:grpSpPr>
            <p:sp>
              <p:nvSpPr>
                <p:cNvPr id="85" name="사각형: 둥근 모서리 84">
                  <a:extLst>
                    <a:ext uri="{FF2B5EF4-FFF2-40B4-BE49-F238E27FC236}">
                      <a16:creationId xmlns:a16="http://schemas.microsoft.com/office/drawing/2014/main" id="{085CAA8B-560C-951E-7A12-FF6ED0E82B03}"/>
                    </a:ext>
                  </a:extLst>
                </p:cNvPr>
                <p:cNvSpPr/>
                <p:nvPr/>
              </p:nvSpPr>
              <p:spPr>
                <a:xfrm>
                  <a:off x="4665552" y="3307757"/>
                  <a:ext cx="2629855" cy="35863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세방고딕 Regular" panose="00000500000000000000" pitchFamily="2" charset="-127"/>
                    <a:ea typeface="세방고딕 Regular" panose="00000500000000000000" pitchFamily="2" charset="-127"/>
                  </a:endParaRPr>
                </a:p>
              </p:txBody>
            </p:sp>
            <p:sp>
              <p:nvSpPr>
                <p:cNvPr id="86" name="타원 85">
                  <a:extLst>
                    <a:ext uri="{FF2B5EF4-FFF2-40B4-BE49-F238E27FC236}">
                      <a16:creationId xmlns:a16="http://schemas.microsoft.com/office/drawing/2014/main" id="{BA64813E-02E1-AB0E-776B-F41AF9BB336B}"/>
                    </a:ext>
                  </a:extLst>
                </p:cNvPr>
                <p:cNvSpPr/>
                <p:nvPr/>
              </p:nvSpPr>
              <p:spPr>
                <a:xfrm>
                  <a:off x="4665552" y="3307757"/>
                  <a:ext cx="358635" cy="358635"/>
                </a:xfrm>
                <a:prstGeom prst="ellipse">
                  <a:avLst/>
                </a:prstGeom>
                <a:solidFill>
                  <a:srgbClr val="337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세방고딕 Regular" panose="00000500000000000000" pitchFamily="2" charset="-127"/>
                    <a:ea typeface="세방고딕 Regular" panose="00000500000000000000" pitchFamily="2" charset="-127"/>
                  </a:endParaRPr>
                </a:p>
              </p:txBody>
            </p:sp>
          </p:grpSp>
          <p:sp>
            <p:nvSpPr>
              <p:cNvPr id="84" name="TextBox 83">
                <a:extLst>
                  <a:ext uri="{FF2B5EF4-FFF2-40B4-BE49-F238E27FC236}">
                    <a16:creationId xmlns:a16="http://schemas.microsoft.com/office/drawing/2014/main" id="{836BC604-1341-255F-4D68-038320EDB4D1}"/>
                  </a:ext>
                </a:extLst>
              </p:cNvPr>
              <p:cNvSpPr txBox="1"/>
              <p:nvPr/>
            </p:nvSpPr>
            <p:spPr>
              <a:xfrm>
                <a:off x="5018659" y="3340188"/>
                <a:ext cx="2121737" cy="276999"/>
              </a:xfrm>
              <a:prstGeom prst="rect">
                <a:avLst/>
              </a:prstGeom>
              <a:noFill/>
            </p:spPr>
            <p:txBody>
              <a:bodyPr wrap="square">
                <a:spAutoFit/>
              </a:bodyPr>
              <a:lstStyle/>
              <a:p>
                <a:pPr indent="0" fontAlgn="ctr">
                  <a:spcBef>
                    <a:spcPts val="600"/>
                  </a:spcBef>
                  <a:buFont typeface="Arial" panose="020B0604020202020204" pitchFamily="34" charset="0"/>
                  <a:buNone/>
                  <a:defRPr/>
                </a:pPr>
                <a:r>
                  <a:rPr lang="ko-KR" altLang="en-US" sz="1200" b="1"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rPr>
                  <a:t>배포</a:t>
                </a:r>
                <a:endParaRPr lang="en-US" altLang="ko-KR" sz="1200" b="1" dirty="0">
                  <a:ln>
                    <a:solidFill>
                      <a:schemeClr val="bg1">
                        <a:alpha val="0"/>
                      </a:schemeClr>
                    </a:solidFill>
                  </a:ln>
                  <a:solidFill>
                    <a:schemeClr val="bg2">
                      <a:lumMod val="25000"/>
                    </a:schemeClr>
                  </a:solidFill>
                  <a:latin typeface="맑은 고딕" panose="020B0503020000020004" pitchFamily="50" charset="-127"/>
                  <a:ea typeface="맑은 고딕" panose="020B0503020000020004" pitchFamily="50" charset="-127"/>
                </a:endParaRPr>
              </a:p>
            </p:txBody>
          </p:sp>
        </p:grpSp>
        <p:pic>
          <p:nvPicPr>
            <p:cNvPr id="117" name="그래픽 116">
              <a:extLst>
                <a:ext uri="{FF2B5EF4-FFF2-40B4-BE49-F238E27FC236}">
                  <a16:creationId xmlns:a16="http://schemas.microsoft.com/office/drawing/2014/main" id="{01B09901-6B22-2819-F326-A2CC1AA6BA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89702" y="5505502"/>
              <a:ext cx="149803" cy="180532"/>
            </a:xfrm>
            <a:prstGeom prst="rect">
              <a:avLst/>
            </a:prstGeom>
          </p:spPr>
        </p:pic>
      </p:grpSp>
      <p:sp>
        <p:nvSpPr>
          <p:cNvPr id="75" name="슬라이드 번호 개체 틀 49">
            <a:extLst>
              <a:ext uri="{FF2B5EF4-FFF2-40B4-BE49-F238E27FC236}">
                <a16:creationId xmlns:a16="http://schemas.microsoft.com/office/drawing/2014/main" id="{F8E88E52-C36C-4604-A530-AFA287A95927}"/>
              </a:ext>
            </a:extLst>
          </p:cNvPr>
          <p:cNvSpPr txBox="1">
            <a:spLocks/>
          </p:cNvSpPr>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fld id="{9136E06D-4535-466E-AD93-B0D8CEC15F24}" type="slidenum">
              <a:rPr kumimoji="1" lang="ko-KR" altLang="en-US" sz="1400" smtClean="0"/>
              <a:t>10</a:t>
            </a:fld>
            <a:endParaRPr kumimoji="1" lang="ko-KR" altLang="en-US" sz="1400" dirty="0"/>
          </a:p>
        </p:txBody>
      </p:sp>
      <p:grpSp>
        <p:nvGrpSpPr>
          <p:cNvPr id="9" name="그룹 8">
            <a:extLst>
              <a:ext uri="{FF2B5EF4-FFF2-40B4-BE49-F238E27FC236}">
                <a16:creationId xmlns:a16="http://schemas.microsoft.com/office/drawing/2014/main" id="{5275CC55-6EE9-0E17-F024-E52D1E70034F}"/>
              </a:ext>
            </a:extLst>
          </p:cNvPr>
          <p:cNvGrpSpPr/>
          <p:nvPr/>
        </p:nvGrpSpPr>
        <p:grpSpPr>
          <a:xfrm>
            <a:off x="7383738" y="4671656"/>
            <a:ext cx="1936899" cy="326914"/>
            <a:chOff x="7383738" y="5427069"/>
            <a:chExt cx="1936899" cy="326914"/>
          </a:xfrm>
        </p:grpSpPr>
        <p:grpSp>
          <p:nvGrpSpPr>
            <p:cNvPr id="12" name="그룹 11">
              <a:extLst>
                <a:ext uri="{FF2B5EF4-FFF2-40B4-BE49-F238E27FC236}">
                  <a16:creationId xmlns:a16="http://schemas.microsoft.com/office/drawing/2014/main" id="{CB986BB0-8C71-0D68-6391-9F206BB8F842}"/>
                </a:ext>
              </a:extLst>
            </p:cNvPr>
            <p:cNvGrpSpPr/>
            <p:nvPr/>
          </p:nvGrpSpPr>
          <p:grpSpPr>
            <a:xfrm>
              <a:off x="7383738" y="5427069"/>
              <a:ext cx="1936899" cy="326914"/>
              <a:chOff x="4665552" y="3307757"/>
              <a:chExt cx="1936899" cy="326914"/>
            </a:xfrm>
          </p:grpSpPr>
          <p:grpSp>
            <p:nvGrpSpPr>
              <p:cNvPr id="17" name="그룹 16">
                <a:extLst>
                  <a:ext uri="{FF2B5EF4-FFF2-40B4-BE49-F238E27FC236}">
                    <a16:creationId xmlns:a16="http://schemas.microsoft.com/office/drawing/2014/main" id="{1F388525-9DBA-10A9-4583-78401A8FDF8C}"/>
                  </a:ext>
                </a:extLst>
              </p:cNvPr>
              <p:cNvGrpSpPr/>
              <p:nvPr/>
            </p:nvGrpSpPr>
            <p:grpSpPr>
              <a:xfrm>
                <a:off x="4665552" y="3307757"/>
                <a:ext cx="1706923" cy="326914"/>
                <a:chOff x="4665552" y="3307756"/>
                <a:chExt cx="1827181" cy="358636"/>
              </a:xfrm>
            </p:grpSpPr>
            <p:sp>
              <p:nvSpPr>
                <p:cNvPr id="23" name="사각형: 둥근 모서리 22">
                  <a:extLst>
                    <a:ext uri="{FF2B5EF4-FFF2-40B4-BE49-F238E27FC236}">
                      <a16:creationId xmlns:a16="http://schemas.microsoft.com/office/drawing/2014/main" id="{FB9E83C2-C8E6-30B2-05DD-4B41E22F6287}"/>
                    </a:ext>
                  </a:extLst>
                </p:cNvPr>
                <p:cNvSpPr/>
                <p:nvPr/>
              </p:nvSpPr>
              <p:spPr>
                <a:xfrm>
                  <a:off x="4665552" y="3307756"/>
                  <a:ext cx="1827181" cy="35863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세방고딕 Regular" panose="00000500000000000000" pitchFamily="2" charset="-127"/>
                    <a:ea typeface="세방고딕 Regular" panose="00000500000000000000" pitchFamily="2" charset="-127"/>
                  </a:endParaRPr>
                </a:p>
              </p:txBody>
            </p:sp>
            <p:sp>
              <p:nvSpPr>
                <p:cNvPr id="25" name="타원 24">
                  <a:extLst>
                    <a:ext uri="{FF2B5EF4-FFF2-40B4-BE49-F238E27FC236}">
                      <a16:creationId xmlns:a16="http://schemas.microsoft.com/office/drawing/2014/main" id="{D91B654E-C4EB-40B8-8990-586D97F6FFD4}"/>
                    </a:ext>
                  </a:extLst>
                </p:cNvPr>
                <p:cNvSpPr/>
                <p:nvPr/>
              </p:nvSpPr>
              <p:spPr>
                <a:xfrm>
                  <a:off x="4665552" y="3307757"/>
                  <a:ext cx="358635" cy="358635"/>
                </a:xfrm>
                <a:prstGeom prst="ellipse">
                  <a:avLst/>
                </a:prstGeom>
                <a:solidFill>
                  <a:srgbClr val="337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세방고딕 Regular" panose="00000500000000000000" pitchFamily="2" charset="-127"/>
                    <a:ea typeface="세방고딕 Regular" panose="00000500000000000000" pitchFamily="2" charset="-127"/>
                  </a:endParaRPr>
                </a:p>
              </p:txBody>
            </p:sp>
          </p:grpSp>
          <p:sp>
            <p:nvSpPr>
              <p:cNvPr id="22" name="TextBox 21">
                <a:extLst>
                  <a:ext uri="{FF2B5EF4-FFF2-40B4-BE49-F238E27FC236}">
                    <a16:creationId xmlns:a16="http://schemas.microsoft.com/office/drawing/2014/main" id="{F0F479B5-A858-E821-30BF-3CCDBEFB7ABA}"/>
                  </a:ext>
                </a:extLst>
              </p:cNvPr>
              <p:cNvSpPr txBox="1"/>
              <p:nvPr/>
            </p:nvSpPr>
            <p:spPr>
              <a:xfrm>
                <a:off x="5018659" y="3340188"/>
                <a:ext cx="1583792" cy="276999"/>
              </a:xfrm>
              <a:prstGeom prst="rect">
                <a:avLst/>
              </a:prstGeom>
              <a:noFill/>
            </p:spPr>
            <p:txBody>
              <a:bodyPr wrap="square">
                <a:spAutoFit/>
              </a:bodyPr>
              <a:lstStyle/>
              <a:p>
                <a:pPr indent="0" fontAlgn="ctr">
                  <a:spcBef>
                    <a:spcPts val="600"/>
                  </a:spcBef>
                  <a:buFont typeface="Arial" panose="020B0604020202020204" pitchFamily="34" charset="0"/>
                  <a:buNone/>
                  <a:defRPr/>
                </a:pPr>
                <a:r>
                  <a:rPr lang="ko-KR" altLang="en-US" sz="1200" b="1" dirty="0">
                    <a:ln>
                      <a:solidFill>
                        <a:schemeClr val="bg1">
                          <a:alpha val="0"/>
                        </a:schemeClr>
                      </a:solidFill>
                    </a:ln>
                    <a:solidFill>
                      <a:schemeClr val="bg2">
                        <a:lumMod val="25000"/>
                      </a:schemeClr>
                    </a:solidFill>
                    <a:latin typeface="맑은 고딕" panose="020B0503020000020004" pitchFamily="50" charset="-127"/>
                  </a:rPr>
                  <a:t>서류 작업</a:t>
                </a:r>
                <a:endParaRPr lang="en-US" altLang="ko-KR" sz="1200" b="1" dirty="0">
                  <a:ln>
                    <a:solidFill>
                      <a:schemeClr val="bg1">
                        <a:alpha val="0"/>
                      </a:schemeClr>
                    </a:solidFill>
                  </a:ln>
                  <a:solidFill>
                    <a:schemeClr val="bg2">
                      <a:lumMod val="25000"/>
                    </a:schemeClr>
                  </a:solidFill>
                  <a:latin typeface="맑은 고딕" panose="020B0503020000020004" pitchFamily="50" charset="-127"/>
                </a:endParaRPr>
              </a:p>
            </p:txBody>
          </p:sp>
        </p:grpSp>
        <p:pic>
          <p:nvPicPr>
            <p:cNvPr id="15" name="그래픽 14">
              <a:extLst>
                <a:ext uri="{FF2B5EF4-FFF2-40B4-BE49-F238E27FC236}">
                  <a16:creationId xmlns:a16="http://schemas.microsoft.com/office/drawing/2014/main" id="{D3517011-6F90-809B-255F-DF4A891E6D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90054" y="5505502"/>
              <a:ext cx="149803" cy="180532"/>
            </a:xfrm>
            <a:prstGeom prst="rect">
              <a:avLst/>
            </a:prstGeom>
          </p:spPr>
        </p:pic>
      </p:grpSp>
    </p:spTree>
    <p:extLst>
      <p:ext uri="{BB962C8B-B14F-4D97-AF65-F5344CB8AC3E}">
        <p14:creationId xmlns:p14="http://schemas.microsoft.com/office/powerpoint/2010/main" val="3906105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그래픽 98"/>
          <p:cNvPicPr>
            <a:picLocks noChangeAspect="1"/>
          </p:cNvPicPr>
          <p:nvPr/>
        </p:nvPicPr>
        <p:blipFill rotWithShape="1">
          <a:blip r:embed="rId2"/>
          <a:stretch>
            <a:fillRect/>
          </a:stretch>
        </p:blipFill>
        <p:spPr>
          <a:xfrm>
            <a:off x="0" y="0"/>
            <a:ext cx="12192000" cy="6858000"/>
          </a:xfrm>
          <a:prstGeom prst="rect">
            <a:avLst/>
          </a:prstGeom>
        </p:spPr>
      </p:pic>
      <p:sp>
        <p:nvSpPr>
          <p:cNvPr id="39" name="사각형: 둥근 한쪽 모서리 38"/>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3" name="그룹 2"/>
          <p:cNvGrpSpPr/>
          <p:nvPr/>
        </p:nvGrpSpPr>
        <p:grpSpPr>
          <a:xfrm>
            <a:off x="376102" y="333243"/>
            <a:ext cx="5948498" cy="830997"/>
            <a:chOff x="376102" y="333243"/>
            <a:chExt cx="5948498" cy="830997"/>
          </a:xfrm>
        </p:grpSpPr>
        <p:sp>
          <p:nvSpPr>
            <p:cNvPr id="27" name="TextBox 26"/>
            <p:cNvSpPr txBox="1"/>
            <p:nvPr/>
          </p:nvSpPr>
          <p:spPr>
            <a:xfrm>
              <a:off x="1461721" y="366114"/>
              <a:ext cx="2252213" cy="276999"/>
            </a:xfrm>
            <a:prstGeom prst="rect">
              <a:avLst/>
            </a:prstGeom>
            <a:noFill/>
          </p:spPr>
          <p:txBody>
            <a:bodyPr wrap="square">
              <a:spAutoFit/>
            </a:bodyPr>
            <a:lstStyle/>
            <a:p>
              <a:pPr lvl="0">
                <a:defRPr/>
              </a:pPr>
              <a:r>
                <a:rPr lang="en-US" altLang="ko-KR" sz="1200" b="1">
                  <a:ln w="9525">
                    <a:solidFill>
                      <a:schemeClr val="accent1">
                        <a:shade val="15000"/>
                        <a:alpha val="0"/>
                      </a:schemeClr>
                    </a:solidFill>
                  </a:ln>
                  <a:solidFill>
                    <a:srgbClr val="3378C8">
                      <a:alpha val="50000"/>
                    </a:srgbClr>
                  </a:solidFill>
                  <a:latin typeface="맑은 고딕"/>
                  <a:ea typeface="맑은 고딕"/>
                </a:rPr>
                <a:t>K-Digital Training</a:t>
              </a:r>
              <a:endParaRPr lang="ko-KR" altLang="en-US" sz="1200" b="1">
                <a:ln w="9525">
                  <a:solidFill>
                    <a:schemeClr val="accent1">
                      <a:shade val="15000"/>
                      <a:alpha val="0"/>
                    </a:schemeClr>
                  </a:solidFill>
                </a:ln>
                <a:solidFill>
                  <a:srgbClr val="3378C8">
                    <a:alpha val="50000"/>
                  </a:srgbClr>
                </a:solidFill>
                <a:latin typeface="맑은 고딕"/>
                <a:ea typeface="맑은 고딕"/>
              </a:endParaRPr>
            </a:p>
          </p:txBody>
        </p:sp>
        <p:sp>
          <p:nvSpPr>
            <p:cNvPr id="11" name="TextBox 10"/>
            <p:cNvSpPr txBox="1"/>
            <p:nvPr/>
          </p:nvSpPr>
          <p:spPr>
            <a:xfrm>
              <a:off x="1461721" y="585057"/>
              <a:ext cx="4862879" cy="523220"/>
            </a:xfrm>
            <a:prstGeom prst="rect">
              <a:avLst/>
            </a:prstGeom>
            <a:noFill/>
          </p:spPr>
          <p:txBody>
            <a:bodyPr wrap="square">
              <a:spAutoFit/>
            </a:bodyPr>
            <a:lstStyle/>
            <a:p>
              <a:pPr>
                <a:defRPr/>
              </a:pPr>
              <a:r>
                <a:rPr lang="ko-KR" altLang="en-US" sz="2800" b="1">
                  <a:ln w="9525">
                    <a:solidFill>
                      <a:schemeClr val="accent1">
                        <a:shade val="15000"/>
                        <a:alpha val="0"/>
                      </a:schemeClr>
                    </a:solidFill>
                  </a:ln>
                  <a:solidFill>
                    <a:schemeClr val="tx1">
                      <a:lumMod val="75000"/>
                      <a:lumOff val="25000"/>
                    </a:schemeClr>
                  </a:solidFill>
                  <a:latin typeface="맑은 고딕"/>
                  <a:ea typeface="맑은 고딕"/>
                </a:rPr>
                <a:t>프로젝트 수행 경과</a:t>
              </a:r>
              <a:endParaRPr lang="ko-KR" altLang="en-US" sz="2800" b="1">
                <a:solidFill>
                  <a:schemeClr val="tx1">
                    <a:lumMod val="75000"/>
                    <a:lumOff val="25000"/>
                  </a:schemeClr>
                </a:solidFill>
                <a:latin typeface="맑은 고딕"/>
                <a:ea typeface="맑은 고딕"/>
              </a:endParaRPr>
            </a:p>
          </p:txBody>
        </p:sp>
        <p:sp>
          <p:nvSpPr>
            <p:cNvPr id="13" name="TextBox 12"/>
            <p:cNvSpPr txBox="1"/>
            <p:nvPr/>
          </p:nvSpPr>
          <p:spPr>
            <a:xfrm>
              <a:off x="376102" y="333243"/>
              <a:ext cx="1266679" cy="830997"/>
            </a:xfrm>
            <a:prstGeom prst="rect">
              <a:avLst/>
            </a:prstGeom>
            <a:noFill/>
          </p:spPr>
          <p:txBody>
            <a:bodyPr wrap="square" tIns="0" bIns="0">
              <a:spAutoFit/>
            </a:bodyPr>
            <a:lstStyle/>
            <a:p>
              <a:pPr eaLnBrk="1" latinLnBrk="1" hangingPunct="1">
                <a:spcBef>
                  <a:spcPts val="0"/>
                </a:spcBef>
                <a:spcAft>
                  <a:spcPts val="0"/>
                </a:spcAft>
                <a:defRPr/>
              </a:pPr>
              <a:r>
                <a:rPr lang="en-US" altLang="ko-KR" sz="5400">
                  <a:ln w="9525">
                    <a:solidFill>
                      <a:schemeClr val="accent1">
                        <a:shade val="15000"/>
                        <a:alpha val="0"/>
                      </a:schemeClr>
                    </a:solidFill>
                  </a:ln>
                  <a:solidFill>
                    <a:srgbClr val="3378C8"/>
                  </a:solidFill>
                  <a:latin typeface="세방고딕 Bold"/>
                  <a:ea typeface="세방고딕 Bold"/>
                </a:rPr>
                <a:t>04</a:t>
              </a:r>
              <a:endParaRPr lang="ko-KR" altLang="en-US" sz="4400" b="1">
                <a:ln w="9525">
                  <a:solidFill>
                    <a:schemeClr val="accent1">
                      <a:shade val="15000"/>
                      <a:alpha val="0"/>
                    </a:schemeClr>
                  </a:solidFill>
                </a:ln>
                <a:solidFill>
                  <a:srgbClr val="3378C8"/>
                </a:solidFill>
                <a:latin typeface="세방고딕 Regular"/>
                <a:ea typeface="세방고딕 Regular"/>
              </a:endParaRPr>
            </a:p>
          </p:txBody>
        </p:sp>
      </p:grpSp>
      <p:sp>
        <p:nvSpPr>
          <p:cNvPr id="2" name="TextBox 1"/>
          <p:cNvSpPr txBox="1"/>
          <p:nvPr/>
        </p:nvSpPr>
        <p:spPr>
          <a:xfrm>
            <a:off x="0" y="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sp>
        <p:nvSpPr>
          <p:cNvPr id="4" name="TextBox 3"/>
          <p:cNvSpPr txBox="1"/>
          <p:nvPr/>
        </p:nvSpPr>
        <p:spPr>
          <a:xfrm>
            <a:off x="0" y="0"/>
            <a:ext cx="1336675" cy="114300"/>
          </a:xfrm>
          <a:prstGeom prst="rect">
            <a:avLst/>
          </a:prstGeom>
          <a:solidFill>
            <a:srgbClr val="3378C8"/>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pic>
        <p:nvPicPr>
          <p:cNvPr id="35" name="그림 34"/>
          <p:cNvPicPr>
            <a:picLocks noChangeAspect="1"/>
          </p:cNvPicPr>
          <p:nvPr/>
        </p:nvPicPr>
        <p:blipFill rotWithShape="1">
          <a:blip r:embed="rId3">
            <a:alphaModFix amt="27000"/>
            <a:duotone>
              <a:schemeClr val="accent5">
                <a:shade val="45000"/>
                <a:satMod val="135000"/>
              </a:schemeClr>
              <a:prstClr val="white"/>
            </a:duotone>
          </a:blip>
          <a:srcRect/>
          <a:stretch>
            <a:fillRect/>
          </a:stretch>
        </p:blipFill>
        <p:spPr>
          <a:xfrm rot="10800000" flipV="1">
            <a:off x="0" y="1916849"/>
            <a:ext cx="12192000" cy="233580"/>
          </a:xfrm>
          <a:prstGeom prst="rect">
            <a:avLst/>
          </a:prstGeom>
        </p:spPr>
      </p:pic>
      <p:grpSp>
        <p:nvGrpSpPr>
          <p:cNvPr id="5" name="그룹 4"/>
          <p:cNvGrpSpPr/>
          <p:nvPr/>
        </p:nvGrpSpPr>
        <p:grpSpPr>
          <a:xfrm>
            <a:off x="10667149" y="6576811"/>
            <a:ext cx="1075644" cy="150807"/>
            <a:chOff x="921102" y="6027409"/>
            <a:chExt cx="2680001" cy="375740"/>
          </a:xfrm>
        </p:grpSpPr>
        <p:pic>
          <p:nvPicPr>
            <p:cNvPr id="10" name="_x278651016" descr="EMB0000378c3f3d"/>
            <p:cNvPicPr>
              <a:picLocks noChangeAspect="1" noChangeArrowheads="1"/>
            </p:cNvPicPr>
            <p:nvPr/>
          </p:nvPicPr>
          <p:blipFill rotWithShape="1">
            <a:blip r:embed="rId4"/>
            <a:srcRect/>
            <a:stretch>
              <a:fillRect/>
            </a:stretch>
          </p:blipFill>
          <p:spPr>
            <a:xfrm>
              <a:off x="2420865" y="6027409"/>
              <a:ext cx="1180238" cy="375740"/>
            </a:xfrm>
            <a:prstGeom prst="rect">
              <a:avLst/>
            </a:prstGeom>
            <a:noFill/>
          </p:spPr>
        </p:pic>
        <p:pic>
          <p:nvPicPr>
            <p:cNvPr id="12" name="그래픽 23"/>
            <p:cNvPicPr>
              <a:picLocks noChangeAspect="1"/>
            </p:cNvPicPr>
            <p:nvPr/>
          </p:nvPicPr>
          <p:blipFill rotWithShape="1">
            <a:blip r:embed="rId5"/>
            <a:stretch>
              <a:fillRect/>
            </a:stretch>
          </p:blipFill>
          <p:spPr>
            <a:xfrm>
              <a:off x="921102" y="6027409"/>
              <a:ext cx="1190542" cy="353945"/>
            </a:xfrm>
            <a:prstGeom prst="rect">
              <a:avLst/>
            </a:prstGeom>
          </p:spPr>
        </p:pic>
      </p:grpSp>
      <p:grpSp>
        <p:nvGrpSpPr>
          <p:cNvPr id="33" name="그룹 32"/>
          <p:cNvGrpSpPr/>
          <p:nvPr/>
        </p:nvGrpSpPr>
        <p:grpSpPr>
          <a:xfrm>
            <a:off x="541891" y="1430219"/>
            <a:ext cx="10526159" cy="358576"/>
            <a:chOff x="541891" y="1430219"/>
            <a:chExt cx="10526159" cy="358576"/>
          </a:xfrm>
        </p:grpSpPr>
        <p:sp>
          <p:nvSpPr>
            <p:cNvPr id="34" name="TextBox 33"/>
            <p:cNvSpPr txBox="1"/>
            <p:nvPr/>
          </p:nvSpPr>
          <p:spPr>
            <a:xfrm>
              <a:off x="743615" y="1430219"/>
              <a:ext cx="10324435" cy="358576"/>
            </a:xfrm>
            <a:prstGeom prst="rect">
              <a:avLst/>
            </a:prstGeom>
            <a:noFill/>
          </p:spPr>
          <p:txBody>
            <a:bodyPr wrap="square">
              <a:spAutoFit/>
            </a:bodyPr>
            <a:lstStyle/>
            <a:p>
              <a:pPr>
                <a:defRPr/>
              </a:pPr>
              <a:r>
                <a:rPr lang="ko-KR" altLang="en-US" b="1">
                  <a:ln w="9525">
                    <a:solidFill>
                      <a:schemeClr val="accent1">
                        <a:shade val="15000"/>
                        <a:alpha val="0"/>
                      </a:schemeClr>
                    </a:solidFill>
                  </a:ln>
                  <a:solidFill>
                    <a:schemeClr val="tx1"/>
                  </a:solidFill>
                  <a:effectLst/>
                  <a:latin typeface="+mj-ea"/>
                  <a:ea typeface="+mj-ea"/>
                </a:rPr>
                <a:t>애자일 프로세스</a:t>
              </a:r>
              <a:r>
                <a:rPr lang="en-US" altLang="ko-KR" b="1">
                  <a:ln w="9525">
                    <a:solidFill>
                      <a:schemeClr val="accent1">
                        <a:shade val="15000"/>
                        <a:alpha val="0"/>
                      </a:schemeClr>
                    </a:solidFill>
                  </a:ln>
                  <a:solidFill>
                    <a:schemeClr val="tx1"/>
                  </a:solidFill>
                  <a:effectLst/>
                  <a:latin typeface="+mj-ea"/>
                  <a:ea typeface="+mj-ea"/>
                </a:rPr>
                <a:t>,</a:t>
              </a:r>
              <a:r>
                <a:rPr lang="ko-KR" altLang="en-US" b="1">
                  <a:ln w="9525">
                    <a:solidFill>
                      <a:schemeClr val="accent1">
                        <a:shade val="15000"/>
                        <a:alpha val="0"/>
                      </a:schemeClr>
                    </a:solidFill>
                  </a:ln>
                  <a:solidFill>
                    <a:schemeClr val="tx1"/>
                  </a:solidFill>
                  <a:effectLst/>
                  <a:latin typeface="+mj-ea"/>
                  <a:ea typeface="+mj-ea"/>
                </a:rPr>
                <a:t> </a:t>
              </a:r>
              <a:r>
                <a:rPr lang="en-US" altLang="ko-KR" b="1">
                  <a:ln w="9525">
                    <a:solidFill>
                      <a:schemeClr val="accent1">
                        <a:shade val="15000"/>
                        <a:alpha val="0"/>
                      </a:schemeClr>
                    </a:solidFill>
                  </a:ln>
                  <a:solidFill>
                    <a:schemeClr val="tx1"/>
                  </a:solidFill>
                  <a:effectLst/>
                  <a:latin typeface="+mj-ea"/>
                  <a:ea typeface="+mj-ea"/>
                </a:rPr>
                <a:t>ERD</a:t>
              </a:r>
              <a:endParaRPr lang="en-US" altLang="ko-KR" b="1">
                <a:solidFill>
                  <a:schemeClr val="tx1"/>
                </a:solidFill>
                <a:effectLst/>
                <a:latin typeface="+mj-ea"/>
                <a:ea typeface="+mj-ea"/>
              </a:endParaRPr>
            </a:p>
          </p:txBody>
        </p:sp>
        <p:sp>
          <p:nvSpPr>
            <p:cNvPr id="36" name="그래픽 43"/>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anchor="ctr"/>
            <a:lstStyle/>
            <a:p>
              <a:pPr lvl="0">
                <a:defRPr/>
              </a:pPr>
              <a:endParaRPr lang="ko-KR" altLang="en-US"/>
            </a:p>
          </p:txBody>
        </p:sp>
      </p:grpSp>
      <p:sp>
        <p:nvSpPr>
          <p:cNvPr id="18" name="슬라이드 번호 개체 틀 49"/>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C476DD71-3C72-45E8-9ABA-570BE89D91F4}" type="slidenum">
              <a:rPr kumimoji="1" lang="en-US" altLang="en-US" sz="1400"/>
              <a:pPr algn="ctr">
                <a:defRPr/>
              </a:pPr>
              <a:t>11</a:t>
            </a:fld>
            <a:endParaRPr kumimoji="1" lang="en-US" altLang="en-US" sz="1400"/>
          </a:p>
        </p:txBody>
      </p:sp>
      <p:pic>
        <p:nvPicPr>
          <p:cNvPr id="9" name="그림 8" descr="텍스트, 폰트, 디자인이(가) 표시된 사진  AI가 생성한 콘텐츠는 부정확할 수 있습니다."/>
          <p:cNvPicPr>
            <a:picLocks noChangeAspect="1"/>
          </p:cNvPicPr>
          <p:nvPr/>
        </p:nvPicPr>
        <p:blipFill rotWithShape="1">
          <a:blip r:embed="rId6"/>
          <a:stretch>
            <a:fillRect/>
          </a:stretch>
        </p:blipFill>
        <p:spPr>
          <a:xfrm>
            <a:off x="1307468" y="2034226"/>
            <a:ext cx="3186100" cy="4779150"/>
          </a:xfrm>
          <a:prstGeom prst="rect">
            <a:avLst/>
          </a:prstGeom>
        </p:spPr>
      </p:pic>
      <p:pic>
        <p:nvPicPr>
          <p:cNvPr id="100" name="그림 99"/>
          <p:cNvPicPr>
            <a:picLocks noChangeAspect="1"/>
          </p:cNvPicPr>
          <p:nvPr/>
        </p:nvPicPr>
        <p:blipFill rotWithShape="1">
          <a:blip r:embed="rId7"/>
          <a:stretch>
            <a:fillRect/>
          </a:stretch>
        </p:blipFill>
        <p:spPr>
          <a:xfrm>
            <a:off x="5375920" y="2156358"/>
            <a:ext cx="5492750" cy="404495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그래픽 98"/>
          <p:cNvPicPr>
            <a:picLocks noChangeAspect="1"/>
          </p:cNvPicPr>
          <p:nvPr/>
        </p:nvPicPr>
        <p:blipFill rotWithShape="1">
          <a:blip r:embed="rId2"/>
          <a:stretch>
            <a:fillRect/>
          </a:stretch>
        </p:blipFill>
        <p:spPr>
          <a:xfrm>
            <a:off x="0" y="0"/>
            <a:ext cx="12192000" cy="6858000"/>
          </a:xfrm>
          <a:prstGeom prst="rect">
            <a:avLst/>
          </a:prstGeom>
        </p:spPr>
      </p:pic>
      <p:sp>
        <p:nvSpPr>
          <p:cNvPr id="39" name="사각형: 둥근 한쪽 모서리 38"/>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3" name="그룹 2"/>
          <p:cNvGrpSpPr/>
          <p:nvPr/>
        </p:nvGrpSpPr>
        <p:grpSpPr>
          <a:xfrm>
            <a:off x="376102" y="333243"/>
            <a:ext cx="5948498" cy="830997"/>
            <a:chOff x="376102" y="333243"/>
            <a:chExt cx="5948498" cy="830997"/>
          </a:xfrm>
        </p:grpSpPr>
        <p:sp>
          <p:nvSpPr>
            <p:cNvPr id="27" name="TextBox 26"/>
            <p:cNvSpPr txBox="1"/>
            <p:nvPr/>
          </p:nvSpPr>
          <p:spPr>
            <a:xfrm>
              <a:off x="1461721" y="366114"/>
              <a:ext cx="2252213" cy="276999"/>
            </a:xfrm>
            <a:prstGeom prst="rect">
              <a:avLst/>
            </a:prstGeom>
            <a:noFill/>
          </p:spPr>
          <p:txBody>
            <a:bodyPr wrap="square">
              <a:spAutoFit/>
            </a:bodyPr>
            <a:lstStyle/>
            <a:p>
              <a:pPr lvl="0">
                <a:defRPr/>
              </a:pPr>
              <a:r>
                <a:rPr lang="en-US" altLang="ko-KR" sz="1200" b="1">
                  <a:ln w="9525">
                    <a:solidFill>
                      <a:schemeClr val="accent1">
                        <a:shade val="15000"/>
                        <a:alpha val="0"/>
                      </a:schemeClr>
                    </a:solidFill>
                  </a:ln>
                  <a:solidFill>
                    <a:srgbClr val="3378C8">
                      <a:alpha val="50000"/>
                    </a:srgbClr>
                  </a:solidFill>
                  <a:latin typeface="맑은 고딕"/>
                  <a:ea typeface="맑은 고딕"/>
                </a:rPr>
                <a:t>K-Digital Training</a:t>
              </a:r>
              <a:endParaRPr lang="ko-KR" altLang="en-US" sz="1200" b="1">
                <a:ln w="9525">
                  <a:solidFill>
                    <a:schemeClr val="accent1">
                      <a:shade val="15000"/>
                      <a:alpha val="0"/>
                    </a:schemeClr>
                  </a:solidFill>
                </a:ln>
                <a:solidFill>
                  <a:srgbClr val="3378C8">
                    <a:alpha val="50000"/>
                  </a:srgbClr>
                </a:solidFill>
                <a:latin typeface="맑은 고딕"/>
                <a:ea typeface="맑은 고딕"/>
              </a:endParaRPr>
            </a:p>
          </p:txBody>
        </p:sp>
        <p:sp>
          <p:nvSpPr>
            <p:cNvPr id="11" name="TextBox 10"/>
            <p:cNvSpPr txBox="1"/>
            <p:nvPr/>
          </p:nvSpPr>
          <p:spPr>
            <a:xfrm>
              <a:off x="1461721" y="585057"/>
              <a:ext cx="4862879" cy="523220"/>
            </a:xfrm>
            <a:prstGeom prst="rect">
              <a:avLst/>
            </a:prstGeom>
            <a:noFill/>
          </p:spPr>
          <p:txBody>
            <a:bodyPr wrap="square">
              <a:spAutoFit/>
            </a:bodyPr>
            <a:lstStyle/>
            <a:p>
              <a:pPr>
                <a:defRPr/>
              </a:pPr>
              <a:r>
                <a:rPr lang="ko-KR" altLang="en-US" sz="2800" b="1">
                  <a:ln w="9525">
                    <a:solidFill>
                      <a:schemeClr val="accent1">
                        <a:shade val="15000"/>
                        <a:alpha val="0"/>
                      </a:schemeClr>
                    </a:solidFill>
                  </a:ln>
                  <a:solidFill>
                    <a:schemeClr val="tx1">
                      <a:lumMod val="75000"/>
                      <a:lumOff val="25000"/>
                    </a:schemeClr>
                  </a:solidFill>
                  <a:latin typeface="맑은 고딕"/>
                  <a:ea typeface="맑은 고딕"/>
                </a:rPr>
                <a:t>프로젝트 수행 경과</a:t>
              </a:r>
              <a:endParaRPr lang="ko-KR" altLang="en-US" sz="2800" b="1">
                <a:solidFill>
                  <a:schemeClr val="tx1">
                    <a:lumMod val="75000"/>
                    <a:lumOff val="25000"/>
                  </a:schemeClr>
                </a:solidFill>
                <a:latin typeface="맑은 고딕"/>
                <a:ea typeface="맑은 고딕"/>
              </a:endParaRPr>
            </a:p>
          </p:txBody>
        </p:sp>
        <p:sp>
          <p:nvSpPr>
            <p:cNvPr id="13" name="TextBox 12"/>
            <p:cNvSpPr txBox="1"/>
            <p:nvPr/>
          </p:nvSpPr>
          <p:spPr>
            <a:xfrm>
              <a:off x="376102" y="333243"/>
              <a:ext cx="1266679" cy="830997"/>
            </a:xfrm>
            <a:prstGeom prst="rect">
              <a:avLst/>
            </a:prstGeom>
            <a:noFill/>
          </p:spPr>
          <p:txBody>
            <a:bodyPr wrap="square" tIns="0" bIns="0">
              <a:spAutoFit/>
            </a:bodyPr>
            <a:lstStyle/>
            <a:p>
              <a:pPr eaLnBrk="1" latinLnBrk="1" hangingPunct="1">
                <a:spcBef>
                  <a:spcPts val="0"/>
                </a:spcBef>
                <a:spcAft>
                  <a:spcPts val="0"/>
                </a:spcAft>
                <a:defRPr/>
              </a:pPr>
              <a:r>
                <a:rPr lang="en-US" altLang="ko-KR" sz="5400">
                  <a:ln w="9525">
                    <a:solidFill>
                      <a:schemeClr val="accent1">
                        <a:shade val="15000"/>
                        <a:alpha val="0"/>
                      </a:schemeClr>
                    </a:solidFill>
                  </a:ln>
                  <a:solidFill>
                    <a:srgbClr val="3378C8"/>
                  </a:solidFill>
                  <a:latin typeface="세방고딕 Bold"/>
                  <a:ea typeface="세방고딕 Bold"/>
                </a:rPr>
                <a:t>04</a:t>
              </a:r>
              <a:endParaRPr lang="ko-KR" altLang="en-US" sz="4400" b="1">
                <a:ln w="9525">
                  <a:solidFill>
                    <a:schemeClr val="accent1">
                      <a:shade val="15000"/>
                      <a:alpha val="0"/>
                    </a:schemeClr>
                  </a:solidFill>
                </a:ln>
                <a:solidFill>
                  <a:srgbClr val="3378C8"/>
                </a:solidFill>
                <a:latin typeface="세방고딕 Regular"/>
                <a:ea typeface="세방고딕 Regular"/>
              </a:endParaRPr>
            </a:p>
          </p:txBody>
        </p:sp>
      </p:grpSp>
      <p:sp>
        <p:nvSpPr>
          <p:cNvPr id="2" name="TextBox 1"/>
          <p:cNvSpPr txBox="1"/>
          <p:nvPr/>
        </p:nvSpPr>
        <p:spPr>
          <a:xfrm>
            <a:off x="0" y="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sp>
        <p:nvSpPr>
          <p:cNvPr id="4" name="TextBox 3"/>
          <p:cNvSpPr txBox="1"/>
          <p:nvPr/>
        </p:nvSpPr>
        <p:spPr>
          <a:xfrm>
            <a:off x="0" y="0"/>
            <a:ext cx="1336675" cy="114300"/>
          </a:xfrm>
          <a:prstGeom prst="rect">
            <a:avLst/>
          </a:prstGeom>
          <a:solidFill>
            <a:srgbClr val="3378C8"/>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pic>
        <p:nvPicPr>
          <p:cNvPr id="35" name="그림 34"/>
          <p:cNvPicPr>
            <a:picLocks noChangeAspect="1"/>
          </p:cNvPicPr>
          <p:nvPr/>
        </p:nvPicPr>
        <p:blipFill rotWithShape="1">
          <a:blip r:embed="rId3">
            <a:alphaModFix amt="27000"/>
            <a:duotone>
              <a:schemeClr val="accent5">
                <a:shade val="45000"/>
                <a:satMod val="135000"/>
              </a:schemeClr>
              <a:prstClr val="white"/>
            </a:duotone>
          </a:blip>
          <a:srcRect/>
          <a:stretch>
            <a:fillRect/>
          </a:stretch>
        </p:blipFill>
        <p:spPr>
          <a:xfrm rot="10800000" flipV="1">
            <a:off x="0" y="1916849"/>
            <a:ext cx="12192000" cy="233580"/>
          </a:xfrm>
          <a:prstGeom prst="rect">
            <a:avLst/>
          </a:prstGeom>
        </p:spPr>
      </p:pic>
      <p:grpSp>
        <p:nvGrpSpPr>
          <p:cNvPr id="5" name="그룹 4"/>
          <p:cNvGrpSpPr/>
          <p:nvPr/>
        </p:nvGrpSpPr>
        <p:grpSpPr>
          <a:xfrm>
            <a:off x="10667149" y="6576811"/>
            <a:ext cx="1075644" cy="150807"/>
            <a:chOff x="921102" y="6027409"/>
            <a:chExt cx="2680001" cy="375740"/>
          </a:xfrm>
        </p:grpSpPr>
        <p:pic>
          <p:nvPicPr>
            <p:cNvPr id="10" name="_x278651016" descr="EMB0000378c3f3d"/>
            <p:cNvPicPr>
              <a:picLocks noChangeAspect="1" noChangeArrowheads="1"/>
            </p:cNvPicPr>
            <p:nvPr/>
          </p:nvPicPr>
          <p:blipFill rotWithShape="1">
            <a:blip r:embed="rId4"/>
            <a:srcRect/>
            <a:stretch>
              <a:fillRect/>
            </a:stretch>
          </p:blipFill>
          <p:spPr>
            <a:xfrm>
              <a:off x="2420865" y="6027409"/>
              <a:ext cx="1180238" cy="375740"/>
            </a:xfrm>
            <a:prstGeom prst="rect">
              <a:avLst/>
            </a:prstGeom>
            <a:noFill/>
          </p:spPr>
        </p:pic>
        <p:pic>
          <p:nvPicPr>
            <p:cNvPr id="12" name="그래픽 23"/>
            <p:cNvPicPr>
              <a:picLocks noChangeAspect="1"/>
            </p:cNvPicPr>
            <p:nvPr/>
          </p:nvPicPr>
          <p:blipFill rotWithShape="1">
            <a:blip r:embed="rId5"/>
            <a:stretch>
              <a:fillRect/>
            </a:stretch>
          </p:blipFill>
          <p:spPr>
            <a:xfrm>
              <a:off x="921102" y="6027409"/>
              <a:ext cx="1190542" cy="353945"/>
            </a:xfrm>
            <a:prstGeom prst="rect">
              <a:avLst/>
            </a:prstGeom>
          </p:spPr>
        </p:pic>
      </p:grpSp>
      <p:grpSp>
        <p:nvGrpSpPr>
          <p:cNvPr id="33" name="그룹 32"/>
          <p:cNvGrpSpPr/>
          <p:nvPr/>
        </p:nvGrpSpPr>
        <p:grpSpPr>
          <a:xfrm>
            <a:off x="541891" y="1430219"/>
            <a:ext cx="10526159" cy="358576"/>
            <a:chOff x="541891" y="1430219"/>
            <a:chExt cx="10526159" cy="358576"/>
          </a:xfrm>
        </p:grpSpPr>
        <p:sp>
          <p:nvSpPr>
            <p:cNvPr id="34" name="TextBox 33"/>
            <p:cNvSpPr txBox="1"/>
            <p:nvPr/>
          </p:nvSpPr>
          <p:spPr>
            <a:xfrm>
              <a:off x="743615" y="1430219"/>
              <a:ext cx="10324435" cy="358576"/>
            </a:xfrm>
            <a:prstGeom prst="rect">
              <a:avLst/>
            </a:prstGeom>
            <a:noFill/>
          </p:spPr>
          <p:txBody>
            <a:bodyPr wrap="square">
              <a:spAutoFit/>
            </a:bodyPr>
            <a:lstStyle/>
            <a:p>
              <a:pPr>
                <a:defRPr/>
              </a:pPr>
              <a:r>
                <a:rPr lang="ko-KR" altLang="en-US" b="1">
                  <a:ln w="9525">
                    <a:solidFill>
                      <a:schemeClr val="accent1">
                        <a:shade val="15000"/>
                        <a:alpha val="0"/>
                      </a:schemeClr>
                    </a:solidFill>
                  </a:ln>
                  <a:solidFill>
                    <a:schemeClr val="tx1"/>
                  </a:solidFill>
                  <a:latin typeface="+mj-ea"/>
                  <a:ea typeface="+mj-ea"/>
                </a:rPr>
                <a:t>프로젝트 구조도</a:t>
              </a:r>
              <a:r>
                <a:rPr lang="en-US" altLang="ko-KR" b="1">
                  <a:ln w="9525">
                    <a:solidFill>
                      <a:schemeClr val="accent1">
                        <a:shade val="15000"/>
                        <a:alpha val="0"/>
                      </a:schemeClr>
                    </a:solidFill>
                  </a:ln>
                  <a:solidFill>
                    <a:schemeClr val="tx1"/>
                  </a:solidFill>
                  <a:latin typeface="+mj-ea"/>
                  <a:ea typeface="+mj-ea"/>
                </a:rPr>
                <a:t>,</a:t>
              </a:r>
              <a:r>
                <a:rPr lang="ko-KR" altLang="en-US" b="1">
                  <a:ln w="9525">
                    <a:solidFill>
                      <a:schemeClr val="accent1">
                        <a:shade val="15000"/>
                        <a:alpha val="0"/>
                      </a:schemeClr>
                    </a:solidFill>
                  </a:ln>
                  <a:solidFill>
                    <a:schemeClr val="tx1"/>
                  </a:solidFill>
                  <a:latin typeface="+mj-ea"/>
                  <a:ea typeface="+mj-ea"/>
                </a:rPr>
                <a:t> 흐름도</a:t>
              </a:r>
              <a:r>
                <a:rPr lang="en-US" altLang="ko-KR" b="1">
                  <a:ln w="9525">
                    <a:solidFill>
                      <a:schemeClr val="accent1">
                        <a:shade val="15000"/>
                        <a:alpha val="0"/>
                      </a:schemeClr>
                    </a:solidFill>
                  </a:ln>
                  <a:solidFill>
                    <a:schemeClr val="tx1"/>
                  </a:solidFill>
                  <a:latin typeface="+mj-ea"/>
                  <a:ea typeface="+mj-ea"/>
                </a:rPr>
                <a:t>(</a:t>
              </a:r>
              <a:r>
                <a:rPr lang="ko-KR" altLang="en-US" b="1">
                  <a:ln w="9525">
                    <a:solidFill>
                      <a:schemeClr val="accent1">
                        <a:shade val="15000"/>
                        <a:alpha val="0"/>
                      </a:schemeClr>
                    </a:solidFill>
                  </a:ln>
                  <a:solidFill>
                    <a:schemeClr val="tx1"/>
                  </a:solidFill>
                  <a:latin typeface="+mj-ea"/>
                  <a:ea typeface="+mj-ea"/>
                </a:rPr>
                <a:t>로그인</a:t>
              </a:r>
              <a:r>
                <a:rPr lang="en-US" altLang="ko-KR" b="1">
                  <a:ln w="9525">
                    <a:solidFill>
                      <a:schemeClr val="accent1">
                        <a:shade val="15000"/>
                        <a:alpha val="0"/>
                      </a:schemeClr>
                    </a:solidFill>
                  </a:ln>
                  <a:solidFill>
                    <a:schemeClr val="tx1"/>
                  </a:solidFill>
                  <a:latin typeface="+mj-ea"/>
                  <a:ea typeface="+mj-ea"/>
                </a:rPr>
                <a:t>/</a:t>
              </a:r>
              <a:r>
                <a:rPr lang="ko-KR" altLang="en-US" b="1">
                  <a:ln w="9525">
                    <a:solidFill>
                      <a:schemeClr val="accent1">
                        <a:shade val="15000"/>
                        <a:alpha val="0"/>
                      </a:schemeClr>
                    </a:solidFill>
                  </a:ln>
                  <a:solidFill>
                    <a:schemeClr val="tx1"/>
                  </a:solidFill>
                  <a:latin typeface="+mj-ea"/>
                  <a:ea typeface="+mj-ea"/>
                </a:rPr>
                <a:t>회원가입</a:t>
              </a:r>
              <a:r>
                <a:rPr lang="en-US" altLang="ko-KR" b="1">
                  <a:ln w="9525">
                    <a:solidFill>
                      <a:schemeClr val="accent1">
                        <a:shade val="15000"/>
                        <a:alpha val="0"/>
                      </a:schemeClr>
                    </a:solidFill>
                  </a:ln>
                  <a:solidFill>
                    <a:schemeClr val="tx1"/>
                  </a:solidFill>
                  <a:latin typeface="+mj-ea"/>
                  <a:ea typeface="+mj-ea"/>
                </a:rPr>
                <a:t>,</a:t>
              </a:r>
              <a:r>
                <a:rPr lang="ko-KR" altLang="en-US" b="1">
                  <a:ln w="9525">
                    <a:solidFill>
                      <a:schemeClr val="accent1">
                        <a:shade val="15000"/>
                        <a:alpha val="0"/>
                      </a:schemeClr>
                    </a:solidFill>
                  </a:ln>
                  <a:solidFill>
                    <a:schemeClr val="tx1"/>
                  </a:solidFill>
                  <a:latin typeface="+mj-ea"/>
                  <a:ea typeface="+mj-ea"/>
                </a:rPr>
                <a:t> 예약</a:t>
              </a:r>
              <a:r>
                <a:rPr lang="en-US" altLang="ko-KR" b="1">
                  <a:ln w="9525">
                    <a:solidFill>
                      <a:schemeClr val="accent1">
                        <a:shade val="15000"/>
                        <a:alpha val="0"/>
                      </a:schemeClr>
                    </a:solidFill>
                  </a:ln>
                  <a:solidFill>
                    <a:schemeClr val="tx1"/>
                  </a:solidFill>
                  <a:latin typeface="+mj-ea"/>
                  <a:ea typeface="+mj-ea"/>
                </a:rPr>
                <a:t>)</a:t>
              </a:r>
              <a:endParaRPr lang="en-US" altLang="ko-KR" b="1">
                <a:solidFill>
                  <a:schemeClr val="tx1"/>
                </a:solidFill>
                <a:latin typeface="+mj-ea"/>
                <a:ea typeface="+mj-ea"/>
              </a:endParaRPr>
            </a:p>
          </p:txBody>
        </p:sp>
        <p:sp>
          <p:nvSpPr>
            <p:cNvPr id="36" name="그래픽 43"/>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anchor="ctr"/>
            <a:lstStyle/>
            <a:p>
              <a:pPr lvl="0">
                <a:defRPr/>
              </a:pPr>
              <a:endParaRPr lang="ko-KR" altLang="en-US"/>
            </a:p>
          </p:txBody>
        </p:sp>
      </p:grpSp>
      <p:sp>
        <p:nvSpPr>
          <p:cNvPr id="18" name="슬라이드 번호 개체 틀 49"/>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C476DD71-3C72-45E8-9ABA-570BE89D91F4}" type="slidenum">
              <a:rPr kumimoji="1" lang="en-US" altLang="en-US" sz="1400"/>
              <a:pPr algn="ctr">
                <a:defRPr/>
              </a:pPr>
              <a:t>12</a:t>
            </a:fld>
            <a:endParaRPr kumimoji="1" lang="en-US" altLang="en-US" sz="1400"/>
          </a:p>
        </p:txBody>
      </p:sp>
      <p:pic>
        <p:nvPicPr>
          <p:cNvPr id="101" name="그림 100"/>
          <p:cNvPicPr>
            <a:picLocks noChangeAspect="1"/>
          </p:cNvPicPr>
          <p:nvPr/>
        </p:nvPicPr>
        <p:blipFill rotWithShape="1">
          <a:blip r:embed="rId6"/>
          <a:srcRect t="3760" b="4830"/>
          <a:stretch>
            <a:fillRect/>
          </a:stretch>
        </p:blipFill>
        <p:spPr>
          <a:xfrm>
            <a:off x="9696400" y="2168860"/>
            <a:ext cx="1890284" cy="4212468"/>
          </a:xfrm>
          <a:prstGeom prst="rect">
            <a:avLst/>
          </a:prstGeom>
        </p:spPr>
      </p:pic>
      <p:pic>
        <p:nvPicPr>
          <p:cNvPr id="102" name="그림 101"/>
          <p:cNvPicPr>
            <a:picLocks noChangeAspect="1"/>
          </p:cNvPicPr>
          <p:nvPr/>
        </p:nvPicPr>
        <p:blipFill rotWithShape="1">
          <a:blip r:embed="rId7"/>
          <a:stretch>
            <a:fillRect/>
          </a:stretch>
        </p:blipFill>
        <p:spPr>
          <a:xfrm>
            <a:off x="6829271" y="2060848"/>
            <a:ext cx="2399077" cy="4291062"/>
          </a:xfrm>
          <a:prstGeom prst="rect">
            <a:avLst/>
          </a:prstGeom>
        </p:spPr>
      </p:pic>
      <p:pic>
        <p:nvPicPr>
          <p:cNvPr id="105" name="그림 104"/>
          <p:cNvPicPr>
            <a:picLocks noChangeAspect="1"/>
          </p:cNvPicPr>
          <p:nvPr/>
        </p:nvPicPr>
        <p:blipFill rotWithShape="1">
          <a:blip r:embed="rId8"/>
          <a:stretch>
            <a:fillRect/>
          </a:stretch>
        </p:blipFill>
        <p:spPr>
          <a:xfrm>
            <a:off x="515380" y="2183649"/>
            <a:ext cx="6020109" cy="398165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그래픽 98"/>
          <p:cNvPicPr>
            <a:picLocks noChangeAspect="1"/>
          </p:cNvPicPr>
          <p:nvPr/>
        </p:nvPicPr>
        <p:blipFill rotWithShape="1">
          <a:blip r:embed="rId2"/>
          <a:stretch>
            <a:fillRect/>
          </a:stretch>
        </p:blipFill>
        <p:spPr>
          <a:xfrm>
            <a:off x="0" y="0"/>
            <a:ext cx="12192000" cy="6858000"/>
          </a:xfrm>
          <a:prstGeom prst="rect">
            <a:avLst/>
          </a:prstGeom>
        </p:spPr>
      </p:pic>
      <p:sp>
        <p:nvSpPr>
          <p:cNvPr id="39" name="사각형: 둥근 한쪽 모서리 38"/>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3" name="그룹 2"/>
          <p:cNvGrpSpPr/>
          <p:nvPr/>
        </p:nvGrpSpPr>
        <p:grpSpPr>
          <a:xfrm>
            <a:off x="376102" y="333243"/>
            <a:ext cx="5948498" cy="830997"/>
            <a:chOff x="376102" y="333243"/>
            <a:chExt cx="5948498" cy="830997"/>
          </a:xfrm>
        </p:grpSpPr>
        <p:sp>
          <p:nvSpPr>
            <p:cNvPr id="27" name="TextBox 26"/>
            <p:cNvSpPr txBox="1"/>
            <p:nvPr/>
          </p:nvSpPr>
          <p:spPr>
            <a:xfrm>
              <a:off x="1461721" y="366114"/>
              <a:ext cx="2252213" cy="276999"/>
            </a:xfrm>
            <a:prstGeom prst="rect">
              <a:avLst/>
            </a:prstGeom>
            <a:noFill/>
          </p:spPr>
          <p:txBody>
            <a:bodyPr wrap="square">
              <a:spAutoFit/>
            </a:bodyPr>
            <a:lstStyle/>
            <a:p>
              <a:pPr lvl="0">
                <a:defRPr/>
              </a:pPr>
              <a:r>
                <a:rPr lang="en-US" altLang="ko-KR" sz="1200" b="1">
                  <a:ln w="9525">
                    <a:solidFill>
                      <a:schemeClr val="accent1">
                        <a:shade val="15000"/>
                        <a:alpha val="0"/>
                      </a:schemeClr>
                    </a:solidFill>
                  </a:ln>
                  <a:solidFill>
                    <a:srgbClr val="3378C8">
                      <a:alpha val="50000"/>
                    </a:srgbClr>
                  </a:solidFill>
                  <a:latin typeface="맑은 고딕"/>
                  <a:ea typeface="맑은 고딕"/>
                </a:rPr>
                <a:t>K-Digital Training</a:t>
              </a:r>
              <a:endParaRPr lang="ko-KR" altLang="en-US" sz="1200" b="1">
                <a:ln w="9525">
                  <a:solidFill>
                    <a:schemeClr val="accent1">
                      <a:shade val="15000"/>
                      <a:alpha val="0"/>
                    </a:schemeClr>
                  </a:solidFill>
                </a:ln>
                <a:solidFill>
                  <a:srgbClr val="3378C8">
                    <a:alpha val="50000"/>
                  </a:srgbClr>
                </a:solidFill>
                <a:latin typeface="맑은 고딕"/>
                <a:ea typeface="맑은 고딕"/>
              </a:endParaRPr>
            </a:p>
          </p:txBody>
        </p:sp>
        <p:sp>
          <p:nvSpPr>
            <p:cNvPr id="11" name="TextBox 10"/>
            <p:cNvSpPr txBox="1"/>
            <p:nvPr/>
          </p:nvSpPr>
          <p:spPr>
            <a:xfrm>
              <a:off x="1461721" y="585057"/>
              <a:ext cx="4862879" cy="523220"/>
            </a:xfrm>
            <a:prstGeom prst="rect">
              <a:avLst/>
            </a:prstGeom>
            <a:noFill/>
          </p:spPr>
          <p:txBody>
            <a:bodyPr wrap="square">
              <a:spAutoFit/>
            </a:bodyPr>
            <a:lstStyle/>
            <a:p>
              <a:pPr>
                <a:defRPr/>
              </a:pPr>
              <a:r>
                <a:rPr lang="ko-KR" altLang="en-US" sz="2800" b="1">
                  <a:ln w="9525">
                    <a:solidFill>
                      <a:schemeClr val="accent1">
                        <a:shade val="15000"/>
                        <a:alpha val="0"/>
                      </a:schemeClr>
                    </a:solidFill>
                  </a:ln>
                  <a:solidFill>
                    <a:schemeClr val="tx1">
                      <a:lumMod val="75000"/>
                      <a:lumOff val="25000"/>
                    </a:schemeClr>
                  </a:solidFill>
                  <a:latin typeface="맑은 고딕"/>
                  <a:ea typeface="맑은 고딕"/>
                </a:rPr>
                <a:t>프로젝트 수행 경과</a:t>
              </a:r>
              <a:endParaRPr lang="ko-KR" altLang="en-US" sz="2800" b="1">
                <a:solidFill>
                  <a:schemeClr val="tx1">
                    <a:lumMod val="75000"/>
                    <a:lumOff val="25000"/>
                  </a:schemeClr>
                </a:solidFill>
                <a:latin typeface="맑은 고딕"/>
                <a:ea typeface="맑은 고딕"/>
              </a:endParaRPr>
            </a:p>
          </p:txBody>
        </p:sp>
        <p:sp>
          <p:nvSpPr>
            <p:cNvPr id="13" name="TextBox 12"/>
            <p:cNvSpPr txBox="1"/>
            <p:nvPr/>
          </p:nvSpPr>
          <p:spPr>
            <a:xfrm>
              <a:off x="376102" y="333243"/>
              <a:ext cx="1266679" cy="830997"/>
            </a:xfrm>
            <a:prstGeom prst="rect">
              <a:avLst/>
            </a:prstGeom>
            <a:noFill/>
          </p:spPr>
          <p:txBody>
            <a:bodyPr wrap="square" tIns="0" bIns="0">
              <a:spAutoFit/>
            </a:bodyPr>
            <a:lstStyle/>
            <a:p>
              <a:pPr eaLnBrk="1" latinLnBrk="1" hangingPunct="1">
                <a:spcBef>
                  <a:spcPts val="0"/>
                </a:spcBef>
                <a:spcAft>
                  <a:spcPts val="0"/>
                </a:spcAft>
                <a:defRPr/>
              </a:pPr>
              <a:r>
                <a:rPr lang="en-US" altLang="ko-KR" sz="5400">
                  <a:ln w="9525">
                    <a:solidFill>
                      <a:schemeClr val="accent1">
                        <a:shade val="15000"/>
                        <a:alpha val="0"/>
                      </a:schemeClr>
                    </a:solidFill>
                  </a:ln>
                  <a:solidFill>
                    <a:srgbClr val="3378C8"/>
                  </a:solidFill>
                  <a:latin typeface="세방고딕 Bold"/>
                  <a:ea typeface="세방고딕 Bold"/>
                </a:rPr>
                <a:t>04</a:t>
              </a:r>
              <a:endParaRPr lang="ko-KR" altLang="en-US" sz="4400" b="1">
                <a:ln w="9525">
                  <a:solidFill>
                    <a:schemeClr val="accent1">
                      <a:shade val="15000"/>
                      <a:alpha val="0"/>
                    </a:schemeClr>
                  </a:solidFill>
                </a:ln>
                <a:solidFill>
                  <a:srgbClr val="3378C8"/>
                </a:solidFill>
                <a:latin typeface="세방고딕 Regular"/>
                <a:ea typeface="세방고딕 Regular"/>
              </a:endParaRPr>
            </a:p>
          </p:txBody>
        </p:sp>
      </p:grpSp>
      <p:sp>
        <p:nvSpPr>
          <p:cNvPr id="2" name="TextBox 1"/>
          <p:cNvSpPr txBox="1"/>
          <p:nvPr/>
        </p:nvSpPr>
        <p:spPr>
          <a:xfrm>
            <a:off x="0" y="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sp>
        <p:nvSpPr>
          <p:cNvPr id="4" name="TextBox 3"/>
          <p:cNvSpPr txBox="1"/>
          <p:nvPr/>
        </p:nvSpPr>
        <p:spPr>
          <a:xfrm>
            <a:off x="0" y="0"/>
            <a:ext cx="1336675" cy="114300"/>
          </a:xfrm>
          <a:prstGeom prst="rect">
            <a:avLst/>
          </a:prstGeom>
          <a:solidFill>
            <a:srgbClr val="3378C8"/>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pic>
        <p:nvPicPr>
          <p:cNvPr id="35" name="그림 34"/>
          <p:cNvPicPr>
            <a:picLocks noChangeAspect="1"/>
          </p:cNvPicPr>
          <p:nvPr/>
        </p:nvPicPr>
        <p:blipFill rotWithShape="1">
          <a:blip r:embed="rId3">
            <a:alphaModFix amt="27000"/>
            <a:duotone>
              <a:schemeClr val="accent5">
                <a:shade val="45000"/>
                <a:satMod val="135000"/>
              </a:schemeClr>
              <a:prstClr val="white"/>
            </a:duotone>
          </a:blip>
          <a:srcRect/>
          <a:stretch>
            <a:fillRect/>
          </a:stretch>
        </p:blipFill>
        <p:spPr>
          <a:xfrm rot="10800000" flipV="1">
            <a:off x="0" y="1916849"/>
            <a:ext cx="12192000" cy="233580"/>
          </a:xfrm>
          <a:prstGeom prst="rect">
            <a:avLst/>
          </a:prstGeom>
        </p:spPr>
      </p:pic>
      <p:grpSp>
        <p:nvGrpSpPr>
          <p:cNvPr id="5" name="그룹 4"/>
          <p:cNvGrpSpPr/>
          <p:nvPr/>
        </p:nvGrpSpPr>
        <p:grpSpPr>
          <a:xfrm>
            <a:off x="10667149" y="6576811"/>
            <a:ext cx="1075644" cy="150807"/>
            <a:chOff x="921102" y="6027409"/>
            <a:chExt cx="2680001" cy="375740"/>
          </a:xfrm>
        </p:grpSpPr>
        <p:pic>
          <p:nvPicPr>
            <p:cNvPr id="10" name="_x278651016" descr="EMB0000378c3f3d"/>
            <p:cNvPicPr>
              <a:picLocks noChangeAspect="1" noChangeArrowheads="1"/>
            </p:cNvPicPr>
            <p:nvPr/>
          </p:nvPicPr>
          <p:blipFill rotWithShape="1">
            <a:blip r:embed="rId4"/>
            <a:srcRect/>
            <a:stretch>
              <a:fillRect/>
            </a:stretch>
          </p:blipFill>
          <p:spPr>
            <a:xfrm>
              <a:off x="2420865" y="6027409"/>
              <a:ext cx="1180238" cy="375740"/>
            </a:xfrm>
            <a:prstGeom prst="rect">
              <a:avLst/>
            </a:prstGeom>
            <a:noFill/>
          </p:spPr>
        </p:pic>
        <p:pic>
          <p:nvPicPr>
            <p:cNvPr id="12" name="그래픽 23"/>
            <p:cNvPicPr>
              <a:picLocks noChangeAspect="1"/>
            </p:cNvPicPr>
            <p:nvPr/>
          </p:nvPicPr>
          <p:blipFill rotWithShape="1">
            <a:blip r:embed="rId5"/>
            <a:stretch>
              <a:fillRect/>
            </a:stretch>
          </p:blipFill>
          <p:spPr>
            <a:xfrm>
              <a:off x="921102" y="6027409"/>
              <a:ext cx="1190542" cy="353945"/>
            </a:xfrm>
            <a:prstGeom prst="rect">
              <a:avLst/>
            </a:prstGeom>
          </p:spPr>
        </p:pic>
      </p:grpSp>
      <p:grpSp>
        <p:nvGrpSpPr>
          <p:cNvPr id="33" name="그룹 32"/>
          <p:cNvGrpSpPr/>
          <p:nvPr/>
        </p:nvGrpSpPr>
        <p:grpSpPr>
          <a:xfrm>
            <a:off x="541891" y="1430219"/>
            <a:ext cx="10526159" cy="369332"/>
            <a:chOff x="541891" y="1430219"/>
            <a:chExt cx="10526159" cy="369332"/>
          </a:xfrm>
        </p:grpSpPr>
        <p:sp>
          <p:nvSpPr>
            <p:cNvPr id="34" name="TextBox 33"/>
            <p:cNvSpPr txBox="1"/>
            <p:nvPr/>
          </p:nvSpPr>
          <p:spPr>
            <a:xfrm>
              <a:off x="743615" y="1430219"/>
              <a:ext cx="10324435" cy="369332"/>
            </a:xfrm>
            <a:prstGeom prst="rect">
              <a:avLst/>
            </a:prstGeom>
            <a:noFill/>
          </p:spPr>
          <p:txBody>
            <a:bodyPr wrap="square">
              <a:spAutoFit/>
            </a:bodyPr>
            <a:lstStyle/>
            <a:p>
              <a:pPr>
                <a:defRPr/>
              </a:pPr>
              <a:r>
                <a:rPr lang="ko-KR" altLang="en-US" b="1" dirty="0">
                  <a:ln w="9525">
                    <a:solidFill>
                      <a:schemeClr val="accent1">
                        <a:shade val="15000"/>
                        <a:alpha val="0"/>
                      </a:schemeClr>
                    </a:solidFill>
                  </a:ln>
                  <a:solidFill>
                    <a:schemeClr val="tx1"/>
                  </a:solidFill>
                  <a:latin typeface="+mj-ea"/>
                  <a:ea typeface="+mj-ea"/>
                </a:rPr>
                <a:t>프로젝트 동작 화면</a:t>
              </a:r>
              <a:r>
                <a:rPr lang="en-US" altLang="ko-KR" b="1" dirty="0">
                  <a:ln w="9525">
                    <a:solidFill>
                      <a:schemeClr val="accent1">
                        <a:shade val="15000"/>
                        <a:alpha val="0"/>
                      </a:schemeClr>
                    </a:solidFill>
                  </a:ln>
                  <a:solidFill>
                    <a:schemeClr val="tx1"/>
                  </a:solidFill>
                  <a:latin typeface="+mj-ea"/>
                  <a:ea typeface="+mj-ea"/>
                </a:rPr>
                <a:t>(</a:t>
              </a:r>
              <a:r>
                <a:rPr lang="ko-KR" altLang="en-US" b="1" dirty="0">
                  <a:ln w="9525">
                    <a:solidFill>
                      <a:schemeClr val="accent1">
                        <a:shade val="15000"/>
                        <a:alpha val="0"/>
                      </a:schemeClr>
                    </a:solidFill>
                  </a:ln>
                  <a:solidFill>
                    <a:schemeClr val="tx1"/>
                  </a:solidFill>
                  <a:latin typeface="+mj-ea"/>
                  <a:ea typeface="+mj-ea"/>
                </a:rPr>
                <a:t>예약</a:t>
              </a:r>
              <a:r>
                <a:rPr lang="en-US" altLang="ko-KR" b="1" dirty="0">
                  <a:ln w="9525">
                    <a:solidFill>
                      <a:schemeClr val="accent1">
                        <a:shade val="15000"/>
                        <a:alpha val="0"/>
                      </a:schemeClr>
                    </a:solidFill>
                  </a:ln>
                  <a:solidFill>
                    <a:schemeClr val="tx1"/>
                  </a:solidFill>
                  <a:latin typeface="+mj-ea"/>
                  <a:ea typeface="+mj-ea"/>
                </a:rPr>
                <a:t>)</a:t>
              </a:r>
              <a:endParaRPr lang="en-US" altLang="ko-KR" b="1" dirty="0">
                <a:solidFill>
                  <a:schemeClr val="tx1"/>
                </a:solidFill>
                <a:latin typeface="+mj-ea"/>
                <a:ea typeface="+mj-ea"/>
              </a:endParaRPr>
            </a:p>
          </p:txBody>
        </p:sp>
        <p:sp>
          <p:nvSpPr>
            <p:cNvPr id="36" name="그래픽 43"/>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anchor="ctr"/>
            <a:lstStyle/>
            <a:p>
              <a:pPr lvl="0">
                <a:defRPr/>
              </a:pPr>
              <a:endParaRPr lang="ko-KR" altLang="en-US"/>
            </a:p>
          </p:txBody>
        </p:sp>
      </p:grpSp>
      <p:sp>
        <p:nvSpPr>
          <p:cNvPr id="18" name="슬라이드 번호 개체 틀 49"/>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C476DD71-3C72-45E8-9ABA-570BE89D91F4}" type="slidenum">
              <a:rPr kumimoji="1" lang="en-US" altLang="en-US" sz="1400"/>
              <a:pPr algn="ctr">
                <a:defRPr/>
              </a:pPr>
              <a:t>13</a:t>
            </a:fld>
            <a:endParaRPr kumimoji="1" lang="en-US" altLang="en-US" sz="1400"/>
          </a:p>
        </p:txBody>
      </p:sp>
      <p:pic>
        <p:nvPicPr>
          <p:cNvPr id="14" name="그림 13"/>
          <p:cNvPicPr>
            <a:picLocks noChangeAspect="1"/>
          </p:cNvPicPr>
          <p:nvPr/>
        </p:nvPicPr>
        <p:blipFill>
          <a:blip r:embed="rId6"/>
          <a:stretch>
            <a:fillRect/>
          </a:stretch>
        </p:blipFill>
        <p:spPr>
          <a:xfrm>
            <a:off x="379277" y="2672916"/>
            <a:ext cx="5585368" cy="3070196"/>
          </a:xfrm>
          <a:prstGeom prst="rect">
            <a:avLst/>
          </a:prstGeom>
          <a:ln w="19050">
            <a:solidFill>
              <a:schemeClr val="tx1"/>
            </a:solidFill>
          </a:ln>
        </p:spPr>
      </p:pic>
      <p:pic>
        <p:nvPicPr>
          <p:cNvPr id="28" name="그림 27"/>
          <p:cNvPicPr>
            <a:picLocks noChangeAspect="1"/>
          </p:cNvPicPr>
          <p:nvPr/>
        </p:nvPicPr>
        <p:blipFill rotWithShape="1">
          <a:blip r:embed="rId7"/>
          <a:srcRect l="14399" t="1" r="13727" b="38585"/>
          <a:stretch/>
        </p:blipFill>
        <p:spPr>
          <a:xfrm>
            <a:off x="6608689" y="2332160"/>
            <a:ext cx="5177843" cy="2032944"/>
          </a:xfrm>
          <a:prstGeom prst="rect">
            <a:avLst/>
          </a:prstGeom>
          <a:ln w="19050">
            <a:solidFill>
              <a:schemeClr val="tx1"/>
            </a:solidFill>
          </a:ln>
        </p:spPr>
      </p:pic>
      <p:pic>
        <p:nvPicPr>
          <p:cNvPr id="29" name="그림 28"/>
          <p:cNvPicPr>
            <a:picLocks noChangeAspect="1"/>
          </p:cNvPicPr>
          <p:nvPr/>
        </p:nvPicPr>
        <p:blipFill rotWithShape="1">
          <a:blip r:embed="rId8"/>
          <a:srcRect l="14509" r="14349" b="31674"/>
          <a:stretch/>
        </p:blipFill>
        <p:spPr>
          <a:xfrm>
            <a:off x="6608689" y="4545123"/>
            <a:ext cx="5165608" cy="1980221"/>
          </a:xfrm>
          <a:prstGeom prst="rect">
            <a:avLst/>
          </a:prstGeom>
          <a:ln w="19050">
            <a:solidFill>
              <a:schemeClr val="tx1"/>
            </a:solidFill>
          </a:ln>
        </p:spPr>
      </p:pic>
      <p:sp>
        <p:nvSpPr>
          <p:cNvPr id="15" name="직사각형 14"/>
          <p:cNvSpPr/>
          <p:nvPr/>
        </p:nvSpPr>
        <p:spPr>
          <a:xfrm>
            <a:off x="1703512" y="2763421"/>
            <a:ext cx="288032" cy="155651"/>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cxnSp>
        <p:nvCxnSpPr>
          <p:cNvPr id="17" name="꺾인 연결선 16"/>
          <p:cNvCxnSpPr>
            <a:stCxn id="15" idx="2"/>
            <a:endCxn id="28" idx="1"/>
          </p:cNvCxnSpPr>
          <p:nvPr/>
        </p:nvCxnSpPr>
        <p:spPr>
          <a:xfrm rot="16200000" flipH="1">
            <a:off x="4013328" y="753271"/>
            <a:ext cx="429560" cy="4761161"/>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p:cNvSpPr/>
          <p:nvPr/>
        </p:nvSpPr>
        <p:spPr>
          <a:xfrm>
            <a:off x="7032104" y="2900010"/>
            <a:ext cx="4250171" cy="204954"/>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cxnSp>
        <p:nvCxnSpPr>
          <p:cNvPr id="40" name="꺾인 연결선 39"/>
          <p:cNvCxnSpPr>
            <a:stCxn id="37" idx="2"/>
            <a:endCxn id="29" idx="0"/>
          </p:cNvCxnSpPr>
          <p:nvPr/>
        </p:nvCxnSpPr>
        <p:spPr>
          <a:xfrm rot="16200000" flipH="1">
            <a:off x="8454262" y="3807891"/>
            <a:ext cx="1440159" cy="34303"/>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726967" y="2283598"/>
            <a:ext cx="889987" cy="261610"/>
          </a:xfrm>
          <a:prstGeom prst="rect">
            <a:avLst/>
          </a:prstGeom>
          <a:noFill/>
          <a:ln w="19050">
            <a:solidFill>
              <a:schemeClr val="tx1"/>
            </a:solidFill>
          </a:ln>
        </p:spPr>
        <p:txBody>
          <a:bodyPr wrap="none" rtlCol="0">
            <a:spAutoFit/>
          </a:bodyPr>
          <a:lstStyle/>
          <a:p>
            <a:pPr algn="ctr"/>
            <a:r>
              <a:rPr lang="ko-KR" altLang="en-US" sz="1100" b="1" dirty="0" err="1"/>
              <a:t>메인페이지</a:t>
            </a:r>
            <a:endParaRPr lang="ko-KR" altLang="en-US" sz="1100" b="1" dirty="0"/>
          </a:p>
        </p:txBody>
      </p:sp>
      <p:sp>
        <p:nvSpPr>
          <p:cNvPr id="56" name="TextBox 55"/>
          <p:cNvSpPr txBox="1"/>
          <p:nvPr/>
        </p:nvSpPr>
        <p:spPr>
          <a:xfrm>
            <a:off x="8389831" y="1988840"/>
            <a:ext cx="1603324" cy="261610"/>
          </a:xfrm>
          <a:prstGeom prst="rect">
            <a:avLst/>
          </a:prstGeom>
          <a:noFill/>
          <a:ln w="19050">
            <a:solidFill>
              <a:schemeClr val="tx1"/>
            </a:solidFill>
          </a:ln>
        </p:spPr>
        <p:txBody>
          <a:bodyPr wrap="none" rtlCol="0">
            <a:spAutoFit/>
          </a:bodyPr>
          <a:lstStyle/>
          <a:p>
            <a:r>
              <a:rPr lang="ko-KR" altLang="en-US" sz="1100" b="1" dirty="0"/>
              <a:t>예약 페이지로 이동 시</a:t>
            </a:r>
          </a:p>
        </p:txBody>
      </p:sp>
    </p:spTree>
    <p:extLst>
      <p:ext uri="{BB962C8B-B14F-4D97-AF65-F5344CB8AC3E}">
        <p14:creationId xmlns:p14="http://schemas.microsoft.com/office/powerpoint/2010/main" val="3537676772"/>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그래픽 98"/>
          <p:cNvPicPr>
            <a:picLocks noChangeAspect="1"/>
          </p:cNvPicPr>
          <p:nvPr/>
        </p:nvPicPr>
        <p:blipFill rotWithShape="1">
          <a:blip r:embed="rId2"/>
          <a:stretch>
            <a:fillRect/>
          </a:stretch>
        </p:blipFill>
        <p:spPr>
          <a:xfrm>
            <a:off x="0" y="0"/>
            <a:ext cx="12192000" cy="6858000"/>
          </a:xfrm>
          <a:prstGeom prst="rect">
            <a:avLst/>
          </a:prstGeom>
        </p:spPr>
      </p:pic>
      <p:sp>
        <p:nvSpPr>
          <p:cNvPr id="39" name="사각형: 둥근 한쪽 모서리 38"/>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3" name="그룹 2"/>
          <p:cNvGrpSpPr/>
          <p:nvPr/>
        </p:nvGrpSpPr>
        <p:grpSpPr>
          <a:xfrm>
            <a:off x="376102" y="333243"/>
            <a:ext cx="5948498" cy="830997"/>
            <a:chOff x="376102" y="333243"/>
            <a:chExt cx="5948498" cy="830997"/>
          </a:xfrm>
        </p:grpSpPr>
        <p:sp>
          <p:nvSpPr>
            <p:cNvPr id="27" name="TextBox 26"/>
            <p:cNvSpPr txBox="1"/>
            <p:nvPr/>
          </p:nvSpPr>
          <p:spPr>
            <a:xfrm>
              <a:off x="1461721" y="366114"/>
              <a:ext cx="2252213" cy="276999"/>
            </a:xfrm>
            <a:prstGeom prst="rect">
              <a:avLst/>
            </a:prstGeom>
            <a:noFill/>
          </p:spPr>
          <p:txBody>
            <a:bodyPr wrap="square">
              <a:spAutoFit/>
            </a:bodyPr>
            <a:lstStyle/>
            <a:p>
              <a:pPr lvl="0">
                <a:defRPr/>
              </a:pPr>
              <a:r>
                <a:rPr lang="en-US" altLang="ko-KR" sz="1200" b="1">
                  <a:ln w="9525">
                    <a:solidFill>
                      <a:schemeClr val="accent1">
                        <a:shade val="15000"/>
                        <a:alpha val="0"/>
                      </a:schemeClr>
                    </a:solidFill>
                  </a:ln>
                  <a:solidFill>
                    <a:srgbClr val="3378C8">
                      <a:alpha val="50000"/>
                    </a:srgbClr>
                  </a:solidFill>
                  <a:latin typeface="맑은 고딕"/>
                  <a:ea typeface="맑은 고딕"/>
                </a:rPr>
                <a:t>K-Digital Training</a:t>
              </a:r>
              <a:endParaRPr lang="ko-KR" altLang="en-US" sz="1200" b="1">
                <a:ln w="9525">
                  <a:solidFill>
                    <a:schemeClr val="accent1">
                      <a:shade val="15000"/>
                      <a:alpha val="0"/>
                    </a:schemeClr>
                  </a:solidFill>
                </a:ln>
                <a:solidFill>
                  <a:srgbClr val="3378C8">
                    <a:alpha val="50000"/>
                  </a:srgbClr>
                </a:solidFill>
                <a:latin typeface="맑은 고딕"/>
                <a:ea typeface="맑은 고딕"/>
              </a:endParaRPr>
            </a:p>
          </p:txBody>
        </p:sp>
        <p:sp>
          <p:nvSpPr>
            <p:cNvPr id="11" name="TextBox 10"/>
            <p:cNvSpPr txBox="1"/>
            <p:nvPr/>
          </p:nvSpPr>
          <p:spPr>
            <a:xfrm>
              <a:off x="1461721" y="585057"/>
              <a:ext cx="4862879" cy="523220"/>
            </a:xfrm>
            <a:prstGeom prst="rect">
              <a:avLst/>
            </a:prstGeom>
            <a:noFill/>
          </p:spPr>
          <p:txBody>
            <a:bodyPr wrap="square">
              <a:spAutoFit/>
            </a:bodyPr>
            <a:lstStyle/>
            <a:p>
              <a:pPr>
                <a:defRPr/>
              </a:pPr>
              <a:r>
                <a:rPr lang="ko-KR" altLang="en-US" sz="2800" b="1">
                  <a:ln w="9525">
                    <a:solidFill>
                      <a:schemeClr val="accent1">
                        <a:shade val="15000"/>
                        <a:alpha val="0"/>
                      </a:schemeClr>
                    </a:solidFill>
                  </a:ln>
                  <a:solidFill>
                    <a:schemeClr val="tx1">
                      <a:lumMod val="75000"/>
                      <a:lumOff val="25000"/>
                    </a:schemeClr>
                  </a:solidFill>
                  <a:latin typeface="맑은 고딕"/>
                  <a:ea typeface="맑은 고딕"/>
                </a:rPr>
                <a:t>프로젝트 수행 경과</a:t>
              </a:r>
              <a:endParaRPr lang="ko-KR" altLang="en-US" sz="2800" b="1">
                <a:solidFill>
                  <a:schemeClr val="tx1">
                    <a:lumMod val="75000"/>
                    <a:lumOff val="25000"/>
                  </a:schemeClr>
                </a:solidFill>
                <a:latin typeface="맑은 고딕"/>
                <a:ea typeface="맑은 고딕"/>
              </a:endParaRPr>
            </a:p>
          </p:txBody>
        </p:sp>
        <p:sp>
          <p:nvSpPr>
            <p:cNvPr id="13" name="TextBox 12"/>
            <p:cNvSpPr txBox="1"/>
            <p:nvPr/>
          </p:nvSpPr>
          <p:spPr>
            <a:xfrm>
              <a:off x="376102" y="333243"/>
              <a:ext cx="1266679" cy="830997"/>
            </a:xfrm>
            <a:prstGeom prst="rect">
              <a:avLst/>
            </a:prstGeom>
            <a:noFill/>
          </p:spPr>
          <p:txBody>
            <a:bodyPr wrap="square" tIns="0" bIns="0">
              <a:spAutoFit/>
            </a:bodyPr>
            <a:lstStyle/>
            <a:p>
              <a:pPr eaLnBrk="1" latinLnBrk="1" hangingPunct="1">
                <a:spcBef>
                  <a:spcPts val="0"/>
                </a:spcBef>
                <a:spcAft>
                  <a:spcPts val="0"/>
                </a:spcAft>
                <a:defRPr/>
              </a:pPr>
              <a:r>
                <a:rPr lang="en-US" altLang="ko-KR" sz="5400">
                  <a:ln w="9525">
                    <a:solidFill>
                      <a:schemeClr val="accent1">
                        <a:shade val="15000"/>
                        <a:alpha val="0"/>
                      </a:schemeClr>
                    </a:solidFill>
                  </a:ln>
                  <a:solidFill>
                    <a:srgbClr val="3378C8"/>
                  </a:solidFill>
                  <a:latin typeface="세방고딕 Bold"/>
                  <a:ea typeface="세방고딕 Bold"/>
                </a:rPr>
                <a:t>04</a:t>
              </a:r>
              <a:endParaRPr lang="ko-KR" altLang="en-US" sz="4400" b="1">
                <a:ln w="9525">
                  <a:solidFill>
                    <a:schemeClr val="accent1">
                      <a:shade val="15000"/>
                      <a:alpha val="0"/>
                    </a:schemeClr>
                  </a:solidFill>
                </a:ln>
                <a:solidFill>
                  <a:srgbClr val="3378C8"/>
                </a:solidFill>
                <a:latin typeface="세방고딕 Regular"/>
                <a:ea typeface="세방고딕 Regular"/>
              </a:endParaRPr>
            </a:p>
          </p:txBody>
        </p:sp>
      </p:grpSp>
      <p:sp>
        <p:nvSpPr>
          <p:cNvPr id="2" name="TextBox 1"/>
          <p:cNvSpPr txBox="1"/>
          <p:nvPr/>
        </p:nvSpPr>
        <p:spPr>
          <a:xfrm>
            <a:off x="0" y="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sp>
        <p:nvSpPr>
          <p:cNvPr id="4" name="TextBox 3"/>
          <p:cNvSpPr txBox="1"/>
          <p:nvPr/>
        </p:nvSpPr>
        <p:spPr>
          <a:xfrm>
            <a:off x="0" y="0"/>
            <a:ext cx="1336675" cy="114300"/>
          </a:xfrm>
          <a:prstGeom prst="rect">
            <a:avLst/>
          </a:prstGeom>
          <a:solidFill>
            <a:srgbClr val="3378C8"/>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pic>
        <p:nvPicPr>
          <p:cNvPr id="35" name="그림 34"/>
          <p:cNvPicPr>
            <a:picLocks noChangeAspect="1"/>
          </p:cNvPicPr>
          <p:nvPr/>
        </p:nvPicPr>
        <p:blipFill rotWithShape="1">
          <a:blip r:embed="rId3">
            <a:alphaModFix amt="27000"/>
            <a:duotone>
              <a:schemeClr val="accent5">
                <a:shade val="45000"/>
                <a:satMod val="135000"/>
              </a:schemeClr>
              <a:prstClr val="white"/>
            </a:duotone>
          </a:blip>
          <a:srcRect/>
          <a:stretch>
            <a:fillRect/>
          </a:stretch>
        </p:blipFill>
        <p:spPr>
          <a:xfrm rot="10800000" flipV="1">
            <a:off x="0" y="1916849"/>
            <a:ext cx="12192000" cy="233580"/>
          </a:xfrm>
          <a:prstGeom prst="rect">
            <a:avLst/>
          </a:prstGeom>
        </p:spPr>
      </p:pic>
      <p:grpSp>
        <p:nvGrpSpPr>
          <p:cNvPr id="5" name="그룹 4"/>
          <p:cNvGrpSpPr/>
          <p:nvPr/>
        </p:nvGrpSpPr>
        <p:grpSpPr>
          <a:xfrm>
            <a:off x="10667149" y="6576811"/>
            <a:ext cx="1075644" cy="150807"/>
            <a:chOff x="921102" y="6027409"/>
            <a:chExt cx="2680001" cy="375740"/>
          </a:xfrm>
        </p:grpSpPr>
        <p:pic>
          <p:nvPicPr>
            <p:cNvPr id="10" name="_x278651016" descr="EMB0000378c3f3d"/>
            <p:cNvPicPr>
              <a:picLocks noChangeAspect="1" noChangeArrowheads="1"/>
            </p:cNvPicPr>
            <p:nvPr/>
          </p:nvPicPr>
          <p:blipFill rotWithShape="1">
            <a:blip r:embed="rId4"/>
            <a:srcRect/>
            <a:stretch>
              <a:fillRect/>
            </a:stretch>
          </p:blipFill>
          <p:spPr>
            <a:xfrm>
              <a:off x="2420865" y="6027409"/>
              <a:ext cx="1180238" cy="375740"/>
            </a:xfrm>
            <a:prstGeom prst="rect">
              <a:avLst/>
            </a:prstGeom>
            <a:noFill/>
          </p:spPr>
        </p:pic>
        <p:pic>
          <p:nvPicPr>
            <p:cNvPr id="12" name="그래픽 23"/>
            <p:cNvPicPr>
              <a:picLocks noChangeAspect="1"/>
            </p:cNvPicPr>
            <p:nvPr/>
          </p:nvPicPr>
          <p:blipFill rotWithShape="1">
            <a:blip r:embed="rId5"/>
            <a:stretch>
              <a:fillRect/>
            </a:stretch>
          </p:blipFill>
          <p:spPr>
            <a:xfrm>
              <a:off x="921102" y="6027409"/>
              <a:ext cx="1190542" cy="353945"/>
            </a:xfrm>
            <a:prstGeom prst="rect">
              <a:avLst/>
            </a:prstGeom>
          </p:spPr>
        </p:pic>
      </p:grpSp>
      <p:grpSp>
        <p:nvGrpSpPr>
          <p:cNvPr id="33" name="그룹 32"/>
          <p:cNvGrpSpPr/>
          <p:nvPr/>
        </p:nvGrpSpPr>
        <p:grpSpPr>
          <a:xfrm>
            <a:off x="541891" y="1430219"/>
            <a:ext cx="10526159" cy="369332"/>
            <a:chOff x="541891" y="1430219"/>
            <a:chExt cx="10526159" cy="369332"/>
          </a:xfrm>
        </p:grpSpPr>
        <p:sp>
          <p:nvSpPr>
            <p:cNvPr id="34" name="TextBox 33"/>
            <p:cNvSpPr txBox="1"/>
            <p:nvPr/>
          </p:nvSpPr>
          <p:spPr>
            <a:xfrm>
              <a:off x="743615" y="1430219"/>
              <a:ext cx="10324435" cy="369332"/>
            </a:xfrm>
            <a:prstGeom prst="rect">
              <a:avLst/>
            </a:prstGeom>
            <a:noFill/>
          </p:spPr>
          <p:txBody>
            <a:bodyPr wrap="square">
              <a:spAutoFit/>
            </a:bodyPr>
            <a:lstStyle/>
            <a:p>
              <a:pPr>
                <a:defRPr/>
              </a:pPr>
              <a:r>
                <a:rPr lang="ko-KR" altLang="en-US" b="1" dirty="0">
                  <a:ln w="9525">
                    <a:solidFill>
                      <a:schemeClr val="accent1">
                        <a:shade val="15000"/>
                        <a:alpha val="0"/>
                      </a:schemeClr>
                    </a:solidFill>
                  </a:ln>
                  <a:solidFill>
                    <a:schemeClr val="tx1"/>
                  </a:solidFill>
                  <a:latin typeface="+mj-ea"/>
                  <a:ea typeface="+mj-ea"/>
                </a:rPr>
                <a:t>프로젝트 동작 화면</a:t>
              </a:r>
              <a:r>
                <a:rPr lang="en-US" altLang="ko-KR" b="1" dirty="0">
                  <a:ln w="9525">
                    <a:solidFill>
                      <a:schemeClr val="accent1">
                        <a:shade val="15000"/>
                        <a:alpha val="0"/>
                      </a:schemeClr>
                    </a:solidFill>
                  </a:ln>
                  <a:solidFill>
                    <a:schemeClr val="tx1"/>
                  </a:solidFill>
                  <a:latin typeface="+mj-ea"/>
                  <a:ea typeface="+mj-ea"/>
                </a:rPr>
                <a:t>(</a:t>
              </a:r>
              <a:r>
                <a:rPr lang="ko-KR" altLang="en-US" b="1" dirty="0">
                  <a:ln w="9525">
                    <a:solidFill>
                      <a:schemeClr val="accent1">
                        <a:shade val="15000"/>
                        <a:alpha val="0"/>
                      </a:schemeClr>
                    </a:solidFill>
                  </a:ln>
                  <a:solidFill>
                    <a:schemeClr val="tx1"/>
                  </a:solidFill>
                  <a:latin typeface="+mj-ea"/>
                  <a:ea typeface="+mj-ea"/>
                </a:rPr>
                <a:t>예약</a:t>
              </a:r>
              <a:r>
                <a:rPr lang="en-US" altLang="ko-KR" b="1" dirty="0">
                  <a:ln w="9525">
                    <a:solidFill>
                      <a:schemeClr val="accent1">
                        <a:shade val="15000"/>
                        <a:alpha val="0"/>
                      </a:schemeClr>
                    </a:solidFill>
                  </a:ln>
                  <a:solidFill>
                    <a:schemeClr val="tx1"/>
                  </a:solidFill>
                  <a:latin typeface="+mj-ea"/>
                  <a:ea typeface="+mj-ea"/>
                </a:rPr>
                <a:t>)</a:t>
              </a:r>
              <a:endParaRPr lang="en-US" altLang="ko-KR" b="1" dirty="0">
                <a:solidFill>
                  <a:schemeClr val="tx1"/>
                </a:solidFill>
                <a:latin typeface="+mj-ea"/>
                <a:ea typeface="+mj-ea"/>
              </a:endParaRPr>
            </a:p>
          </p:txBody>
        </p:sp>
        <p:sp>
          <p:nvSpPr>
            <p:cNvPr id="36" name="그래픽 43"/>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anchor="ctr"/>
            <a:lstStyle/>
            <a:p>
              <a:pPr lvl="0">
                <a:defRPr/>
              </a:pPr>
              <a:endParaRPr lang="ko-KR" altLang="en-US"/>
            </a:p>
          </p:txBody>
        </p:sp>
      </p:grpSp>
      <p:sp>
        <p:nvSpPr>
          <p:cNvPr id="18" name="슬라이드 번호 개체 틀 49"/>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C476DD71-3C72-45E8-9ABA-570BE89D91F4}" type="slidenum">
              <a:rPr kumimoji="1" lang="en-US" altLang="en-US" sz="1400"/>
              <a:pPr algn="ctr">
                <a:defRPr/>
              </a:pPr>
              <a:t>14</a:t>
            </a:fld>
            <a:endParaRPr kumimoji="1" lang="en-US" altLang="en-US" sz="1400"/>
          </a:p>
        </p:txBody>
      </p:sp>
      <p:pic>
        <p:nvPicPr>
          <p:cNvPr id="9" name="그림 8"/>
          <p:cNvPicPr>
            <a:picLocks noChangeAspect="1"/>
          </p:cNvPicPr>
          <p:nvPr/>
        </p:nvPicPr>
        <p:blipFill rotWithShape="1">
          <a:blip r:embed="rId6"/>
          <a:srcRect l="4985" r="19412"/>
          <a:stretch/>
        </p:blipFill>
        <p:spPr>
          <a:xfrm>
            <a:off x="6096000" y="2454747"/>
            <a:ext cx="5730594" cy="3397178"/>
          </a:xfrm>
          <a:prstGeom prst="rect">
            <a:avLst/>
          </a:prstGeom>
          <a:ln w="19050">
            <a:solidFill>
              <a:schemeClr val="tx1"/>
            </a:solidFill>
          </a:ln>
        </p:spPr>
      </p:pic>
      <p:grpSp>
        <p:nvGrpSpPr>
          <p:cNvPr id="19" name="그룹 18"/>
          <p:cNvGrpSpPr/>
          <p:nvPr/>
        </p:nvGrpSpPr>
        <p:grpSpPr>
          <a:xfrm>
            <a:off x="376101" y="2384884"/>
            <a:ext cx="5043844" cy="4268572"/>
            <a:chOff x="376101" y="2240868"/>
            <a:chExt cx="5043844" cy="4268572"/>
          </a:xfrm>
        </p:grpSpPr>
        <p:pic>
          <p:nvPicPr>
            <p:cNvPr id="7" name="그림 6"/>
            <p:cNvPicPr>
              <a:picLocks noChangeAspect="1"/>
            </p:cNvPicPr>
            <p:nvPr/>
          </p:nvPicPr>
          <p:blipFill rotWithShape="1">
            <a:blip r:embed="rId7"/>
            <a:srcRect l="14509" r="14349" b="31674"/>
            <a:stretch/>
          </p:blipFill>
          <p:spPr>
            <a:xfrm>
              <a:off x="376102" y="2240868"/>
              <a:ext cx="5043843" cy="1980221"/>
            </a:xfrm>
            <a:prstGeom prst="rect">
              <a:avLst/>
            </a:prstGeom>
            <a:ln w="19050">
              <a:solidFill>
                <a:schemeClr val="tx1"/>
              </a:solidFill>
            </a:ln>
          </p:spPr>
        </p:pic>
        <p:pic>
          <p:nvPicPr>
            <p:cNvPr id="8" name="그림 7"/>
            <p:cNvPicPr>
              <a:picLocks noChangeAspect="1"/>
            </p:cNvPicPr>
            <p:nvPr/>
          </p:nvPicPr>
          <p:blipFill>
            <a:blip r:embed="rId8"/>
            <a:stretch>
              <a:fillRect/>
            </a:stretch>
          </p:blipFill>
          <p:spPr>
            <a:xfrm>
              <a:off x="376101" y="4607398"/>
              <a:ext cx="5043843" cy="1902042"/>
            </a:xfrm>
            <a:prstGeom prst="rect">
              <a:avLst/>
            </a:prstGeom>
            <a:ln w="19050">
              <a:solidFill>
                <a:schemeClr val="tx1"/>
              </a:solidFill>
            </a:ln>
          </p:spPr>
        </p:pic>
        <p:sp>
          <p:nvSpPr>
            <p:cNvPr id="23" name="직사각형 22"/>
            <p:cNvSpPr/>
            <p:nvPr/>
          </p:nvSpPr>
          <p:spPr>
            <a:xfrm>
              <a:off x="679042" y="2878631"/>
              <a:ext cx="4444850" cy="1090429"/>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24" name="직사각형 23"/>
            <p:cNvSpPr/>
            <p:nvPr/>
          </p:nvSpPr>
          <p:spPr>
            <a:xfrm>
              <a:off x="407368" y="4617132"/>
              <a:ext cx="4860539" cy="972107"/>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cxnSp>
          <p:nvCxnSpPr>
            <p:cNvPr id="15" name="직선 화살표 연결선 14"/>
            <p:cNvCxnSpPr>
              <a:stCxn id="23" idx="2"/>
              <a:endCxn id="8" idx="0"/>
            </p:cNvCxnSpPr>
            <p:nvPr/>
          </p:nvCxnSpPr>
          <p:spPr>
            <a:xfrm flipH="1">
              <a:off x="2898023" y="3969060"/>
              <a:ext cx="3444" cy="6383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 name="꺾인 연결선 16"/>
          <p:cNvCxnSpPr>
            <a:stCxn id="31" idx="3"/>
            <a:endCxn id="9" idx="1"/>
          </p:cNvCxnSpPr>
          <p:nvPr/>
        </p:nvCxnSpPr>
        <p:spPr>
          <a:xfrm flipV="1">
            <a:off x="5113573" y="4153336"/>
            <a:ext cx="982427" cy="1968760"/>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153794" y="2040978"/>
            <a:ext cx="3488455" cy="261610"/>
          </a:xfrm>
          <a:prstGeom prst="rect">
            <a:avLst/>
          </a:prstGeom>
          <a:noFill/>
          <a:ln w="19050">
            <a:solidFill>
              <a:schemeClr val="tx1"/>
            </a:solidFill>
          </a:ln>
        </p:spPr>
        <p:txBody>
          <a:bodyPr wrap="none" rtlCol="0">
            <a:spAutoFit/>
          </a:bodyPr>
          <a:lstStyle/>
          <a:p>
            <a:pPr algn="ctr"/>
            <a:r>
              <a:rPr lang="ko-KR" altLang="en-US" sz="1100" b="1" dirty="0"/>
              <a:t>출발지 선택 </a:t>
            </a:r>
            <a:r>
              <a:rPr lang="en-US" altLang="ko-KR" sz="1100" b="1" dirty="0"/>
              <a:t>-&gt; </a:t>
            </a:r>
            <a:r>
              <a:rPr lang="ko-KR" altLang="en-US" sz="1100" b="1" dirty="0"/>
              <a:t>인원 수 선택 </a:t>
            </a:r>
            <a:r>
              <a:rPr lang="en-US" altLang="ko-KR" sz="1100" b="1" dirty="0"/>
              <a:t>-&gt; </a:t>
            </a:r>
            <a:r>
              <a:rPr lang="ko-KR" altLang="en-US" sz="1100" b="1" dirty="0"/>
              <a:t>해당 항공편 리스트</a:t>
            </a:r>
          </a:p>
        </p:txBody>
      </p:sp>
      <p:sp>
        <p:nvSpPr>
          <p:cNvPr id="31" name="직사각형 30"/>
          <p:cNvSpPr/>
          <p:nvPr/>
        </p:nvSpPr>
        <p:spPr>
          <a:xfrm>
            <a:off x="4464143" y="6019619"/>
            <a:ext cx="649430" cy="204954"/>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37" name="TextBox 36"/>
          <p:cNvSpPr txBox="1"/>
          <p:nvPr/>
        </p:nvSpPr>
        <p:spPr>
          <a:xfrm>
            <a:off x="3591949" y="6311489"/>
            <a:ext cx="1744388" cy="261610"/>
          </a:xfrm>
          <a:prstGeom prst="rect">
            <a:avLst/>
          </a:prstGeom>
          <a:solidFill>
            <a:schemeClr val="bg1"/>
          </a:solidFill>
          <a:ln w="19050">
            <a:solidFill>
              <a:schemeClr val="tx1"/>
            </a:solidFill>
          </a:ln>
        </p:spPr>
        <p:txBody>
          <a:bodyPr wrap="none" rtlCol="0">
            <a:spAutoFit/>
          </a:bodyPr>
          <a:lstStyle/>
          <a:p>
            <a:pPr algn="ctr"/>
            <a:r>
              <a:rPr lang="ko-KR" altLang="en-US" sz="1100" b="1" dirty="0"/>
              <a:t>원하는 항공편 좌석 선택</a:t>
            </a:r>
          </a:p>
        </p:txBody>
      </p:sp>
      <p:sp>
        <p:nvSpPr>
          <p:cNvPr id="38" name="TextBox 37"/>
          <p:cNvSpPr txBox="1"/>
          <p:nvPr/>
        </p:nvSpPr>
        <p:spPr>
          <a:xfrm>
            <a:off x="8159635" y="2051266"/>
            <a:ext cx="1321196" cy="261610"/>
          </a:xfrm>
          <a:prstGeom prst="rect">
            <a:avLst/>
          </a:prstGeom>
          <a:noFill/>
          <a:ln w="19050">
            <a:solidFill>
              <a:schemeClr val="tx1"/>
            </a:solidFill>
          </a:ln>
        </p:spPr>
        <p:txBody>
          <a:bodyPr wrap="none" rtlCol="0">
            <a:spAutoFit/>
          </a:bodyPr>
          <a:lstStyle/>
          <a:p>
            <a:pPr algn="ctr"/>
            <a:r>
              <a:rPr lang="ko-KR" altLang="en-US" sz="1100" b="1" dirty="0"/>
              <a:t>좌석 선택 페이지</a:t>
            </a:r>
          </a:p>
        </p:txBody>
      </p:sp>
    </p:spTree>
    <p:extLst>
      <p:ext uri="{BB962C8B-B14F-4D97-AF65-F5344CB8AC3E}">
        <p14:creationId xmlns:p14="http://schemas.microsoft.com/office/powerpoint/2010/main" val="3164520523"/>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그래픽 98"/>
          <p:cNvPicPr>
            <a:picLocks noChangeAspect="1"/>
          </p:cNvPicPr>
          <p:nvPr/>
        </p:nvPicPr>
        <p:blipFill rotWithShape="1">
          <a:blip r:embed="rId2"/>
          <a:stretch>
            <a:fillRect/>
          </a:stretch>
        </p:blipFill>
        <p:spPr>
          <a:xfrm>
            <a:off x="0" y="0"/>
            <a:ext cx="12192000" cy="6858000"/>
          </a:xfrm>
          <a:prstGeom prst="rect">
            <a:avLst/>
          </a:prstGeom>
        </p:spPr>
      </p:pic>
      <p:sp>
        <p:nvSpPr>
          <p:cNvPr id="39" name="사각형: 둥근 한쪽 모서리 38"/>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3" name="그룹 2"/>
          <p:cNvGrpSpPr/>
          <p:nvPr/>
        </p:nvGrpSpPr>
        <p:grpSpPr>
          <a:xfrm>
            <a:off x="376102" y="333243"/>
            <a:ext cx="5948498" cy="830997"/>
            <a:chOff x="376102" y="333243"/>
            <a:chExt cx="5948498" cy="830997"/>
          </a:xfrm>
        </p:grpSpPr>
        <p:sp>
          <p:nvSpPr>
            <p:cNvPr id="27" name="TextBox 26"/>
            <p:cNvSpPr txBox="1"/>
            <p:nvPr/>
          </p:nvSpPr>
          <p:spPr>
            <a:xfrm>
              <a:off x="1461721" y="366114"/>
              <a:ext cx="2252213" cy="276999"/>
            </a:xfrm>
            <a:prstGeom prst="rect">
              <a:avLst/>
            </a:prstGeom>
            <a:noFill/>
          </p:spPr>
          <p:txBody>
            <a:bodyPr wrap="square">
              <a:spAutoFit/>
            </a:bodyPr>
            <a:lstStyle/>
            <a:p>
              <a:pPr lvl="0">
                <a:defRPr/>
              </a:pPr>
              <a:r>
                <a:rPr lang="en-US" altLang="ko-KR" sz="1200" b="1">
                  <a:ln w="9525">
                    <a:solidFill>
                      <a:schemeClr val="accent1">
                        <a:shade val="15000"/>
                        <a:alpha val="0"/>
                      </a:schemeClr>
                    </a:solidFill>
                  </a:ln>
                  <a:solidFill>
                    <a:srgbClr val="3378C8">
                      <a:alpha val="50000"/>
                    </a:srgbClr>
                  </a:solidFill>
                  <a:latin typeface="맑은 고딕"/>
                  <a:ea typeface="맑은 고딕"/>
                </a:rPr>
                <a:t>K-Digital Training</a:t>
              </a:r>
              <a:endParaRPr lang="ko-KR" altLang="en-US" sz="1200" b="1">
                <a:ln w="9525">
                  <a:solidFill>
                    <a:schemeClr val="accent1">
                      <a:shade val="15000"/>
                      <a:alpha val="0"/>
                    </a:schemeClr>
                  </a:solidFill>
                </a:ln>
                <a:solidFill>
                  <a:srgbClr val="3378C8">
                    <a:alpha val="50000"/>
                  </a:srgbClr>
                </a:solidFill>
                <a:latin typeface="맑은 고딕"/>
                <a:ea typeface="맑은 고딕"/>
              </a:endParaRPr>
            </a:p>
          </p:txBody>
        </p:sp>
        <p:sp>
          <p:nvSpPr>
            <p:cNvPr id="11" name="TextBox 10"/>
            <p:cNvSpPr txBox="1"/>
            <p:nvPr/>
          </p:nvSpPr>
          <p:spPr>
            <a:xfrm>
              <a:off x="1461721" y="585057"/>
              <a:ext cx="4862879" cy="523220"/>
            </a:xfrm>
            <a:prstGeom prst="rect">
              <a:avLst/>
            </a:prstGeom>
            <a:noFill/>
          </p:spPr>
          <p:txBody>
            <a:bodyPr wrap="square">
              <a:spAutoFit/>
            </a:bodyPr>
            <a:lstStyle/>
            <a:p>
              <a:pPr>
                <a:defRPr/>
              </a:pPr>
              <a:r>
                <a:rPr lang="ko-KR" altLang="en-US" sz="2800" b="1">
                  <a:ln w="9525">
                    <a:solidFill>
                      <a:schemeClr val="accent1">
                        <a:shade val="15000"/>
                        <a:alpha val="0"/>
                      </a:schemeClr>
                    </a:solidFill>
                  </a:ln>
                  <a:solidFill>
                    <a:schemeClr val="tx1">
                      <a:lumMod val="75000"/>
                      <a:lumOff val="25000"/>
                    </a:schemeClr>
                  </a:solidFill>
                  <a:latin typeface="맑은 고딕"/>
                  <a:ea typeface="맑은 고딕"/>
                </a:rPr>
                <a:t>프로젝트 수행 경과</a:t>
              </a:r>
              <a:endParaRPr lang="ko-KR" altLang="en-US" sz="2800" b="1">
                <a:solidFill>
                  <a:schemeClr val="tx1">
                    <a:lumMod val="75000"/>
                    <a:lumOff val="25000"/>
                  </a:schemeClr>
                </a:solidFill>
                <a:latin typeface="맑은 고딕"/>
                <a:ea typeface="맑은 고딕"/>
              </a:endParaRPr>
            </a:p>
          </p:txBody>
        </p:sp>
        <p:sp>
          <p:nvSpPr>
            <p:cNvPr id="13" name="TextBox 12"/>
            <p:cNvSpPr txBox="1"/>
            <p:nvPr/>
          </p:nvSpPr>
          <p:spPr>
            <a:xfrm>
              <a:off x="376102" y="333243"/>
              <a:ext cx="1266679" cy="830997"/>
            </a:xfrm>
            <a:prstGeom prst="rect">
              <a:avLst/>
            </a:prstGeom>
            <a:noFill/>
          </p:spPr>
          <p:txBody>
            <a:bodyPr wrap="square" tIns="0" bIns="0">
              <a:spAutoFit/>
            </a:bodyPr>
            <a:lstStyle/>
            <a:p>
              <a:pPr eaLnBrk="1" latinLnBrk="1" hangingPunct="1">
                <a:spcBef>
                  <a:spcPts val="0"/>
                </a:spcBef>
                <a:spcAft>
                  <a:spcPts val="0"/>
                </a:spcAft>
                <a:defRPr/>
              </a:pPr>
              <a:r>
                <a:rPr lang="en-US" altLang="ko-KR" sz="5400">
                  <a:ln w="9525">
                    <a:solidFill>
                      <a:schemeClr val="accent1">
                        <a:shade val="15000"/>
                        <a:alpha val="0"/>
                      </a:schemeClr>
                    </a:solidFill>
                  </a:ln>
                  <a:solidFill>
                    <a:srgbClr val="3378C8"/>
                  </a:solidFill>
                  <a:latin typeface="세방고딕 Bold"/>
                  <a:ea typeface="세방고딕 Bold"/>
                </a:rPr>
                <a:t>04</a:t>
              </a:r>
              <a:endParaRPr lang="ko-KR" altLang="en-US" sz="4400" b="1">
                <a:ln w="9525">
                  <a:solidFill>
                    <a:schemeClr val="accent1">
                      <a:shade val="15000"/>
                      <a:alpha val="0"/>
                    </a:schemeClr>
                  </a:solidFill>
                </a:ln>
                <a:solidFill>
                  <a:srgbClr val="3378C8"/>
                </a:solidFill>
                <a:latin typeface="세방고딕 Regular"/>
                <a:ea typeface="세방고딕 Regular"/>
              </a:endParaRPr>
            </a:p>
          </p:txBody>
        </p:sp>
      </p:grpSp>
      <p:sp>
        <p:nvSpPr>
          <p:cNvPr id="2" name="TextBox 1"/>
          <p:cNvSpPr txBox="1"/>
          <p:nvPr/>
        </p:nvSpPr>
        <p:spPr>
          <a:xfrm>
            <a:off x="0" y="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sp>
        <p:nvSpPr>
          <p:cNvPr id="4" name="TextBox 3"/>
          <p:cNvSpPr txBox="1"/>
          <p:nvPr/>
        </p:nvSpPr>
        <p:spPr>
          <a:xfrm>
            <a:off x="0" y="0"/>
            <a:ext cx="1336675" cy="114300"/>
          </a:xfrm>
          <a:prstGeom prst="rect">
            <a:avLst/>
          </a:prstGeom>
          <a:solidFill>
            <a:srgbClr val="3378C8"/>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pic>
        <p:nvPicPr>
          <p:cNvPr id="35" name="그림 34"/>
          <p:cNvPicPr>
            <a:picLocks noChangeAspect="1"/>
          </p:cNvPicPr>
          <p:nvPr/>
        </p:nvPicPr>
        <p:blipFill rotWithShape="1">
          <a:blip r:embed="rId3">
            <a:alphaModFix amt="27000"/>
            <a:duotone>
              <a:schemeClr val="accent5">
                <a:shade val="45000"/>
                <a:satMod val="135000"/>
              </a:schemeClr>
              <a:prstClr val="white"/>
            </a:duotone>
          </a:blip>
          <a:srcRect/>
          <a:stretch>
            <a:fillRect/>
          </a:stretch>
        </p:blipFill>
        <p:spPr>
          <a:xfrm rot="10800000" flipV="1">
            <a:off x="0" y="1916849"/>
            <a:ext cx="12192000" cy="233580"/>
          </a:xfrm>
          <a:prstGeom prst="rect">
            <a:avLst/>
          </a:prstGeom>
        </p:spPr>
      </p:pic>
      <p:grpSp>
        <p:nvGrpSpPr>
          <p:cNvPr id="5" name="그룹 4"/>
          <p:cNvGrpSpPr/>
          <p:nvPr/>
        </p:nvGrpSpPr>
        <p:grpSpPr>
          <a:xfrm>
            <a:off x="10667149" y="6576811"/>
            <a:ext cx="1075644" cy="150807"/>
            <a:chOff x="921102" y="6027409"/>
            <a:chExt cx="2680001" cy="375740"/>
          </a:xfrm>
        </p:grpSpPr>
        <p:pic>
          <p:nvPicPr>
            <p:cNvPr id="10" name="_x278651016" descr="EMB0000378c3f3d"/>
            <p:cNvPicPr>
              <a:picLocks noChangeAspect="1" noChangeArrowheads="1"/>
            </p:cNvPicPr>
            <p:nvPr/>
          </p:nvPicPr>
          <p:blipFill rotWithShape="1">
            <a:blip r:embed="rId4"/>
            <a:srcRect/>
            <a:stretch>
              <a:fillRect/>
            </a:stretch>
          </p:blipFill>
          <p:spPr>
            <a:xfrm>
              <a:off x="2420865" y="6027409"/>
              <a:ext cx="1180238" cy="375740"/>
            </a:xfrm>
            <a:prstGeom prst="rect">
              <a:avLst/>
            </a:prstGeom>
            <a:noFill/>
          </p:spPr>
        </p:pic>
        <p:pic>
          <p:nvPicPr>
            <p:cNvPr id="12" name="그래픽 23"/>
            <p:cNvPicPr>
              <a:picLocks noChangeAspect="1"/>
            </p:cNvPicPr>
            <p:nvPr/>
          </p:nvPicPr>
          <p:blipFill rotWithShape="1">
            <a:blip r:embed="rId5"/>
            <a:stretch>
              <a:fillRect/>
            </a:stretch>
          </p:blipFill>
          <p:spPr>
            <a:xfrm>
              <a:off x="921102" y="6027409"/>
              <a:ext cx="1190542" cy="353945"/>
            </a:xfrm>
            <a:prstGeom prst="rect">
              <a:avLst/>
            </a:prstGeom>
          </p:spPr>
        </p:pic>
      </p:grpSp>
      <p:grpSp>
        <p:nvGrpSpPr>
          <p:cNvPr id="33" name="그룹 32"/>
          <p:cNvGrpSpPr/>
          <p:nvPr/>
        </p:nvGrpSpPr>
        <p:grpSpPr>
          <a:xfrm>
            <a:off x="541891" y="1430219"/>
            <a:ext cx="10526159" cy="369332"/>
            <a:chOff x="541891" y="1430219"/>
            <a:chExt cx="10526159" cy="369332"/>
          </a:xfrm>
        </p:grpSpPr>
        <p:sp>
          <p:nvSpPr>
            <p:cNvPr id="34" name="TextBox 33"/>
            <p:cNvSpPr txBox="1"/>
            <p:nvPr/>
          </p:nvSpPr>
          <p:spPr>
            <a:xfrm>
              <a:off x="743615" y="1430219"/>
              <a:ext cx="10324435" cy="369332"/>
            </a:xfrm>
            <a:prstGeom prst="rect">
              <a:avLst/>
            </a:prstGeom>
            <a:noFill/>
          </p:spPr>
          <p:txBody>
            <a:bodyPr wrap="square">
              <a:spAutoFit/>
            </a:bodyPr>
            <a:lstStyle/>
            <a:p>
              <a:pPr>
                <a:defRPr/>
              </a:pPr>
              <a:r>
                <a:rPr lang="ko-KR" altLang="en-US" b="1" dirty="0">
                  <a:ln w="9525">
                    <a:solidFill>
                      <a:schemeClr val="accent1">
                        <a:shade val="15000"/>
                        <a:alpha val="0"/>
                      </a:schemeClr>
                    </a:solidFill>
                  </a:ln>
                  <a:solidFill>
                    <a:schemeClr val="tx1"/>
                  </a:solidFill>
                  <a:latin typeface="+mj-ea"/>
                  <a:ea typeface="+mj-ea"/>
                </a:rPr>
                <a:t>프로젝트 동작 화면</a:t>
              </a:r>
              <a:r>
                <a:rPr lang="en-US" altLang="ko-KR" b="1" dirty="0">
                  <a:ln w="9525">
                    <a:solidFill>
                      <a:schemeClr val="accent1">
                        <a:shade val="15000"/>
                        <a:alpha val="0"/>
                      </a:schemeClr>
                    </a:solidFill>
                  </a:ln>
                  <a:solidFill>
                    <a:schemeClr val="tx1"/>
                  </a:solidFill>
                  <a:latin typeface="+mj-ea"/>
                  <a:ea typeface="+mj-ea"/>
                </a:rPr>
                <a:t>(</a:t>
              </a:r>
              <a:r>
                <a:rPr lang="ko-KR" altLang="en-US" b="1" dirty="0">
                  <a:ln w="9525">
                    <a:solidFill>
                      <a:schemeClr val="accent1">
                        <a:shade val="15000"/>
                        <a:alpha val="0"/>
                      </a:schemeClr>
                    </a:solidFill>
                  </a:ln>
                  <a:solidFill>
                    <a:schemeClr val="tx1"/>
                  </a:solidFill>
                  <a:latin typeface="+mj-ea"/>
                  <a:ea typeface="+mj-ea"/>
                </a:rPr>
                <a:t>예약</a:t>
              </a:r>
              <a:r>
                <a:rPr lang="en-US" altLang="ko-KR" b="1" dirty="0">
                  <a:ln w="9525">
                    <a:solidFill>
                      <a:schemeClr val="accent1">
                        <a:shade val="15000"/>
                        <a:alpha val="0"/>
                      </a:schemeClr>
                    </a:solidFill>
                  </a:ln>
                  <a:solidFill>
                    <a:schemeClr val="tx1"/>
                  </a:solidFill>
                  <a:latin typeface="+mj-ea"/>
                  <a:ea typeface="+mj-ea"/>
                </a:rPr>
                <a:t>)</a:t>
              </a:r>
              <a:endParaRPr lang="en-US" altLang="ko-KR" b="1" dirty="0">
                <a:solidFill>
                  <a:schemeClr val="tx1"/>
                </a:solidFill>
                <a:latin typeface="+mj-ea"/>
                <a:ea typeface="+mj-ea"/>
              </a:endParaRPr>
            </a:p>
          </p:txBody>
        </p:sp>
        <p:sp>
          <p:nvSpPr>
            <p:cNvPr id="36" name="그래픽 43"/>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anchor="ctr"/>
            <a:lstStyle/>
            <a:p>
              <a:pPr lvl="0">
                <a:defRPr/>
              </a:pPr>
              <a:endParaRPr lang="ko-KR" altLang="en-US"/>
            </a:p>
          </p:txBody>
        </p:sp>
      </p:grpSp>
      <p:sp>
        <p:nvSpPr>
          <p:cNvPr id="18" name="슬라이드 번호 개체 틀 49"/>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C476DD71-3C72-45E8-9ABA-570BE89D91F4}" type="slidenum">
              <a:rPr kumimoji="1" lang="en-US" altLang="en-US" sz="1400"/>
              <a:pPr algn="ctr">
                <a:defRPr/>
              </a:pPr>
              <a:t>15</a:t>
            </a:fld>
            <a:endParaRPr kumimoji="1" lang="en-US" altLang="en-US" sz="1400"/>
          </a:p>
        </p:txBody>
      </p:sp>
      <p:pic>
        <p:nvPicPr>
          <p:cNvPr id="23" name="그림 22"/>
          <p:cNvPicPr>
            <a:picLocks noChangeAspect="1"/>
          </p:cNvPicPr>
          <p:nvPr/>
        </p:nvPicPr>
        <p:blipFill rotWithShape="1">
          <a:blip r:embed="rId6"/>
          <a:srcRect l="4985" r="19412"/>
          <a:stretch/>
        </p:blipFill>
        <p:spPr>
          <a:xfrm>
            <a:off x="381596" y="2490883"/>
            <a:ext cx="5730594" cy="3397178"/>
          </a:xfrm>
          <a:prstGeom prst="rect">
            <a:avLst/>
          </a:prstGeom>
          <a:ln w="19050">
            <a:solidFill>
              <a:schemeClr val="tx1"/>
            </a:solidFill>
          </a:ln>
        </p:spPr>
      </p:pic>
      <p:pic>
        <p:nvPicPr>
          <p:cNvPr id="6" name="그림 5"/>
          <p:cNvPicPr>
            <a:picLocks noChangeAspect="1"/>
          </p:cNvPicPr>
          <p:nvPr/>
        </p:nvPicPr>
        <p:blipFill rotWithShape="1">
          <a:blip r:embed="rId7"/>
          <a:srcRect l="4979" r="20723"/>
          <a:stretch/>
        </p:blipFill>
        <p:spPr>
          <a:xfrm>
            <a:off x="6493786" y="2492896"/>
            <a:ext cx="5698213" cy="3404626"/>
          </a:xfrm>
          <a:prstGeom prst="rect">
            <a:avLst/>
          </a:prstGeom>
          <a:ln w="19050">
            <a:solidFill>
              <a:schemeClr val="tx1"/>
            </a:solidFill>
          </a:ln>
        </p:spPr>
      </p:pic>
      <p:sp>
        <p:nvSpPr>
          <p:cNvPr id="25" name="직사각형 24"/>
          <p:cNvSpPr/>
          <p:nvPr/>
        </p:nvSpPr>
        <p:spPr>
          <a:xfrm>
            <a:off x="3395700" y="3573016"/>
            <a:ext cx="792088" cy="233531"/>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cxnSp>
        <p:nvCxnSpPr>
          <p:cNvPr id="26" name="꺾인 연결선 25"/>
          <p:cNvCxnSpPr>
            <a:stCxn id="25" idx="3"/>
            <a:endCxn id="31" idx="1"/>
          </p:cNvCxnSpPr>
          <p:nvPr/>
        </p:nvCxnSpPr>
        <p:spPr>
          <a:xfrm flipV="1">
            <a:off x="4187788" y="3689781"/>
            <a:ext cx="5400600" cy="1"/>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직사각형 30"/>
          <p:cNvSpPr/>
          <p:nvPr/>
        </p:nvSpPr>
        <p:spPr>
          <a:xfrm>
            <a:off x="9588388" y="3573015"/>
            <a:ext cx="792088" cy="233531"/>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cxnSp>
        <p:nvCxnSpPr>
          <p:cNvPr id="30" name="직선 연결선 29"/>
          <p:cNvCxnSpPr/>
          <p:nvPr/>
        </p:nvCxnSpPr>
        <p:spPr>
          <a:xfrm>
            <a:off x="587388" y="3645024"/>
            <a:ext cx="44840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a:off x="587388" y="4365104"/>
            <a:ext cx="44840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직선 연결선 44"/>
          <p:cNvCxnSpPr/>
          <p:nvPr/>
        </p:nvCxnSpPr>
        <p:spPr>
          <a:xfrm>
            <a:off x="587388" y="5445224"/>
            <a:ext cx="44840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65906" y="5966904"/>
            <a:ext cx="1553630" cy="261610"/>
          </a:xfrm>
          <a:prstGeom prst="rect">
            <a:avLst/>
          </a:prstGeom>
          <a:noFill/>
          <a:ln w="19050">
            <a:solidFill>
              <a:schemeClr val="tx1"/>
            </a:solidFill>
          </a:ln>
        </p:spPr>
        <p:txBody>
          <a:bodyPr wrap="none" rtlCol="0">
            <a:spAutoFit/>
          </a:bodyPr>
          <a:lstStyle/>
          <a:p>
            <a:pPr algn="ctr"/>
            <a:r>
              <a:rPr lang="ko-KR" altLang="en-US" sz="1100" b="1" dirty="0" err="1"/>
              <a:t>클래스별로</a:t>
            </a:r>
            <a:r>
              <a:rPr lang="ko-KR" altLang="en-US" sz="1100" b="1" dirty="0"/>
              <a:t> 좌석 나눔</a:t>
            </a:r>
          </a:p>
        </p:txBody>
      </p:sp>
      <p:sp>
        <p:nvSpPr>
          <p:cNvPr id="46" name="TextBox 45"/>
          <p:cNvSpPr txBox="1"/>
          <p:nvPr/>
        </p:nvSpPr>
        <p:spPr>
          <a:xfrm>
            <a:off x="8004212" y="3238983"/>
            <a:ext cx="1462260" cy="261610"/>
          </a:xfrm>
          <a:prstGeom prst="rect">
            <a:avLst/>
          </a:prstGeom>
          <a:noFill/>
          <a:ln w="19050">
            <a:solidFill>
              <a:schemeClr val="tx1"/>
            </a:solidFill>
          </a:ln>
        </p:spPr>
        <p:txBody>
          <a:bodyPr wrap="none" rtlCol="0">
            <a:spAutoFit/>
          </a:bodyPr>
          <a:lstStyle/>
          <a:p>
            <a:pPr algn="ctr"/>
            <a:r>
              <a:rPr lang="ko-KR" altLang="en-US" sz="1100" b="1" dirty="0"/>
              <a:t>좌석 </a:t>
            </a:r>
            <a:r>
              <a:rPr lang="ko-KR" altLang="en-US" sz="1100" b="1" dirty="0" err="1"/>
              <a:t>선택시</a:t>
            </a:r>
            <a:r>
              <a:rPr lang="ko-KR" altLang="en-US" sz="1100" b="1" dirty="0"/>
              <a:t> 색 변경</a:t>
            </a:r>
          </a:p>
        </p:txBody>
      </p:sp>
    </p:spTree>
    <p:extLst>
      <p:ext uri="{BB962C8B-B14F-4D97-AF65-F5344CB8AC3E}">
        <p14:creationId xmlns:p14="http://schemas.microsoft.com/office/powerpoint/2010/main" val="1696429527"/>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그래픽 98"/>
          <p:cNvPicPr>
            <a:picLocks noChangeAspect="1"/>
          </p:cNvPicPr>
          <p:nvPr/>
        </p:nvPicPr>
        <p:blipFill rotWithShape="1">
          <a:blip r:embed="rId2"/>
          <a:stretch>
            <a:fillRect/>
          </a:stretch>
        </p:blipFill>
        <p:spPr>
          <a:xfrm>
            <a:off x="0" y="0"/>
            <a:ext cx="12192000" cy="6858000"/>
          </a:xfrm>
          <a:prstGeom prst="rect">
            <a:avLst/>
          </a:prstGeom>
        </p:spPr>
      </p:pic>
      <p:sp>
        <p:nvSpPr>
          <p:cNvPr id="39" name="사각형: 둥근 한쪽 모서리 38"/>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3" name="그룹 2"/>
          <p:cNvGrpSpPr/>
          <p:nvPr/>
        </p:nvGrpSpPr>
        <p:grpSpPr>
          <a:xfrm>
            <a:off x="376102" y="333243"/>
            <a:ext cx="5948498" cy="830997"/>
            <a:chOff x="376102" y="333243"/>
            <a:chExt cx="5948498" cy="830997"/>
          </a:xfrm>
        </p:grpSpPr>
        <p:sp>
          <p:nvSpPr>
            <p:cNvPr id="27" name="TextBox 26"/>
            <p:cNvSpPr txBox="1"/>
            <p:nvPr/>
          </p:nvSpPr>
          <p:spPr>
            <a:xfrm>
              <a:off x="1461721" y="366114"/>
              <a:ext cx="2252213" cy="276999"/>
            </a:xfrm>
            <a:prstGeom prst="rect">
              <a:avLst/>
            </a:prstGeom>
            <a:noFill/>
          </p:spPr>
          <p:txBody>
            <a:bodyPr wrap="square">
              <a:spAutoFit/>
            </a:bodyPr>
            <a:lstStyle/>
            <a:p>
              <a:pPr lvl="0">
                <a:defRPr/>
              </a:pPr>
              <a:r>
                <a:rPr lang="en-US" altLang="ko-KR" sz="1200" b="1">
                  <a:ln w="9525">
                    <a:solidFill>
                      <a:schemeClr val="accent1">
                        <a:shade val="15000"/>
                        <a:alpha val="0"/>
                      </a:schemeClr>
                    </a:solidFill>
                  </a:ln>
                  <a:solidFill>
                    <a:srgbClr val="3378C8">
                      <a:alpha val="50000"/>
                    </a:srgbClr>
                  </a:solidFill>
                  <a:latin typeface="맑은 고딕"/>
                  <a:ea typeface="맑은 고딕"/>
                </a:rPr>
                <a:t>K-Digital Training</a:t>
              </a:r>
              <a:endParaRPr lang="ko-KR" altLang="en-US" sz="1200" b="1">
                <a:ln w="9525">
                  <a:solidFill>
                    <a:schemeClr val="accent1">
                      <a:shade val="15000"/>
                      <a:alpha val="0"/>
                    </a:schemeClr>
                  </a:solidFill>
                </a:ln>
                <a:solidFill>
                  <a:srgbClr val="3378C8">
                    <a:alpha val="50000"/>
                  </a:srgbClr>
                </a:solidFill>
                <a:latin typeface="맑은 고딕"/>
                <a:ea typeface="맑은 고딕"/>
              </a:endParaRPr>
            </a:p>
          </p:txBody>
        </p:sp>
        <p:sp>
          <p:nvSpPr>
            <p:cNvPr id="11" name="TextBox 10"/>
            <p:cNvSpPr txBox="1"/>
            <p:nvPr/>
          </p:nvSpPr>
          <p:spPr>
            <a:xfrm>
              <a:off x="1461721" y="585057"/>
              <a:ext cx="4862879" cy="523220"/>
            </a:xfrm>
            <a:prstGeom prst="rect">
              <a:avLst/>
            </a:prstGeom>
            <a:noFill/>
          </p:spPr>
          <p:txBody>
            <a:bodyPr wrap="square">
              <a:spAutoFit/>
            </a:bodyPr>
            <a:lstStyle/>
            <a:p>
              <a:pPr>
                <a:defRPr/>
              </a:pPr>
              <a:r>
                <a:rPr lang="ko-KR" altLang="en-US" sz="2800" b="1">
                  <a:ln w="9525">
                    <a:solidFill>
                      <a:schemeClr val="accent1">
                        <a:shade val="15000"/>
                        <a:alpha val="0"/>
                      </a:schemeClr>
                    </a:solidFill>
                  </a:ln>
                  <a:solidFill>
                    <a:schemeClr val="tx1">
                      <a:lumMod val="75000"/>
                      <a:lumOff val="25000"/>
                    </a:schemeClr>
                  </a:solidFill>
                  <a:latin typeface="맑은 고딕"/>
                  <a:ea typeface="맑은 고딕"/>
                </a:rPr>
                <a:t>프로젝트 수행 경과</a:t>
              </a:r>
              <a:endParaRPr lang="ko-KR" altLang="en-US" sz="2800" b="1">
                <a:solidFill>
                  <a:schemeClr val="tx1">
                    <a:lumMod val="75000"/>
                    <a:lumOff val="25000"/>
                  </a:schemeClr>
                </a:solidFill>
                <a:latin typeface="맑은 고딕"/>
                <a:ea typeface="맑은 고딕"/>
              </a:endParaRPr>
            </a:p>
          </p:txBody>
        </p:sp>
        <p:sp>
          <p:nvSpPr>
            <p:cNvPr id="13" name="TextBox 12"/>
            <p:cNvSpPr txBox="1"/>
            <p:nvPr/>
          </p:nvSpPr>
          <p:spPr>
            <a:xfrm>
              <a:off x="376102" y="333243"/>
              <a:ext cx="1266679" cy="830997"/>
            </a:xfrm>
            <a:prstGeom prst="rect">
              <a:avLst/>
            </a:prstGeom>
            <a:noFill/>
          </p:spPr>
          <p:txBody>
            <a:bodyPr wrap="square" tIns="0" bIns="0">
              <a:spAutoFit/>
            </a:bodyPr>
            <a:lstStyle/>
            <a:p>
              <a:pPr eaLnBrk="1" latinLnBrk="1" hangingPunct="1">
                <a:spcBef>
                  <a:spcPts val="0"/>
                </a:spcBef>
                <a:spcAft>
                  <a:spcPts val="0"/>
                </a:spcAft>
                <a:defRPr/>
              </a:pPr>
              <a:r>
                <a:rPr lang="en-US" altLang="ko-KR" sz="5400">
                  <a:ln w="9525">
                    <a:solidFill>
                      <a:schemeClr val="accent1">
                        <a:shade val="15000"/>
                        <a:alpha val="0"/>
                      </a:schemeClr>
                    </a:solidFill>
                  </a:ln>
                  <a:solidFill>
                    <a:srgbClr val="3378C8"/>
                  </a:solidFill>
                  <a:latin typeface="세방고딕 Bold"/>
                  <a:ea typeface="세방고딕 Bold"/>
                </a:rPr>
                <a:t>04</a:t>
              </a:r>
              <a:endParaRPr lang="ko-KR" altLang="en-US" sz="4400" b="1">
                <a:ln w="9525">
                  <a:solidFill>
                    <a:schemeClr val="accent1">
                      <a:shade val="15000"/>
                      <a:alpha val="0"/>
                    </a:schemeClr>
                  </a:solidFill>
                </a:ln>
                <a:solidFill>
                  <a:srgbClr val="3378C8"/>
                </a:solidFill>
                <a:latin typeface="세방고딕 Regular"/>
                <a:ea typeface="세방고딕 Regular"/>
              </a:endParaRPr>
            </a:p>
          </p:txBody>
        </p:sp>
      </p:grpSp>
      <p:sp>
        <p:nvSpPr>
          <p:cNvPr id="2" name="TextBox 1"/>
          <p:cNvSpPr txBox="1"/>
          <p:nvPr/>
        </p:nvSpPr>
        <p:spPr>
          <a:xfrm>
            <a:off x="0" y="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sp>
        <p:nvSpPr>
          <p:cNvPr id="4" name="TextBox 3"/>
          <p:cNvSpPr txBox="1"/>
          <p:nvPr/>
        </p:nvSpPr>
        <p:spPr>
          <a:xfrm>
            <a:off x="0" y="0"/>
            <a:ext cx="1336675" cy="114300"/>
          </a:xfrm>
          <a:prstGeom prst="rect">
            <a:avLst/>
          </a:prstGeom>
          <a:solidFill>
            <a:srgbClr val="3378C8"/>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pic>
        <p:nvPicPr>
          <p:cNvPr id="35" name="그림 34"/>
          <p:cNvPicPr>
            <a:picLocks noChangeAspect="1"/>
          </p:cNvPicPr>
          <p:nvPr/>
        </p:nvPicPr>
        <p:blipFill rotWithShape="1">
          <a:blip r:embed="rId3">
            <a:alphaModFix amt="27000"/>
            <a:duotone>
              <a:schemeClr val="accent5">
                <a:shade val="45000"/>
                <a:satMod val="135000"/>
              </a:schemeClr>
              <a:prstClr val="white"/>
            </a:duotone>
          </a:blip>
          <a:srcRect/>
          <a:stretch>
            <a:fillRect/>
          </a:stretch>
        </p:blipFill>
        <p:spPr>
          <a:xfrm rot="10800000" flipV="1">
            <a:off x="0" y="1916849"/>
            <a:ext cx="12192000" cy="233580"/>
          </a:xfrm>
          <a:prstGeom prst="rect">
            <a:avLst/>
          </a:prstGeom>
        </p:spPr>
      </p:pic>
      <p:grpSp>
        <p:nvGrpSpPr>
          <p:cNvPr id="5" name="그룹 4"/>
          <p:cNvGrpSpPr/>
          <p:nvPr/>
        </p:nvGrpSpPr>
        <p:grpSpPr>
          <a:xfrm>
            <a:off x="10667149" y="6576811"/>
            <a:ext cx="1075644" cy="150807"/>
            <a:chOff x="921102" y="6027409"/>
            <a:chExt cx="2680001" cy="375740"/>
          </a:xfrm>
        </p:grpSpPr>
        <p:pic>
          <p:nvPicPr>
            <p:cNvPr id="10" name="_x278651016" descr="EMB0000378c3f3d"/>
            <p:cNvPicPr>
              <a:picLocks noChangeAspect="1" noChangeArrowheads="1"/>
            </p:cNvPicPr>
            <p:nvPr/>
          </p:nvPicPr>
          <p:blipFill rotWithShape="1">
            <a:blip r:embed="rId4"/>
            <a:srcRect/>
            <a:stretch>
              <a:fillRect/>
            </a:stretch>
          </p:blipFill>
          <p:spPr>
            <a:xfrm>
              <a:off x="2420865" y="6027409"/>
              <a:ext cx="1180238" cy="375740"/>
            </a:xfrm>
            <a:prstGeom prst="rect">
              <a:avLst/>
            </a:prstGeom>
            <a:noFill/>
          </p:spPr>
        </p:pic>
        <p:pic>
          <p:nvPicPr>
            <p:cNvPr id="12" name="그래픽 23"/>
            <p:cNvPicPr>
              <a:picLocks noChangeAspect="1"/>
            </p:cNvPicPr>
            <p:nvPr/>
          </p:nvPicPr>
          <p:blipFill rotWithShape="1">
            <a:blip r:embed="rId5"/>
            <a:stretch>
              <a:fillRect/>
            </a:stretch>
          </p:blipFill>
          <p:spPr>
            <a:xfrm>
              <a:off x="921102" y="6027409"/>
              <a:ext cx="1190542" cy="353945"/>
            </a:xfrm>
            <a:prstGeom prst="rect">
              <a:avLst/>
            </a:prstGeom>
          </p:spPr>
        </p:pic>
      </p:grpSp>
      <p:grpSp>
        <p:nvGrpSpPr>
          <p:cNvPr id="33" name="그룹 32"/>
          <p:cNvGrpSpPr/>
          <p:nvPr/>
        </p:nvGrpSpPr>
        <p:grpSpPr>
          <a:xfrm>
            <a:off x="541891" y="1430219"/>
            <a:ext cx="10526159" cy="369332"/>
            <a:chOff x="541891" y="1430219"/>
            <a:chExt cx="10526159" cy="369332"/>
          </a:xfrm>
        </p:grpSpPr>
        <p:sp>
          <p:nvSpPr>
            <p:cNvPr id="34" name="TextBox 33"/>
            <p:cNvSpPr txBox="1"/>
            <p:nvPr/>
          </p:nvSpPr>
          <p:spPr>
            <a:xfrm>
              <a:off x="743615" y="1430219"/>
              <a:ext cx="10324435" cy="369332"/>
            </a:xfrm>
            <a:prstGeom prst="rect">
              <a:avLst/>
            </a:prstGeom>
            <a:noFill/>
          </p:spPr>
          <p:txBody>
            <a:bodyPr wrap="square">
              <a:spAutoFit/>
            </a:bodyPr>
            <a:lstStyle/>
            <a:p>
              <a:pPr>
                <a:defRPr/>
              </a:pPr>
              <a:r>
                <a:rPr lang="ko-KR" altLang="en-US" b="1" dirty="0">
                  <a:ln w="9525">
                    <a:solidFill>
                      <a:schemeClr val="accent1">
                        <a:shade val="15000"/>
                        <a:alpha val="0"/>
                      </a:schemeClr>
                    </a:solidFill>
                  </a:ln>
                  <a:solidFill>
                    <a:schemeClr val="tx1"/>
                  </a:solidFill>
                  <a:latin typeface="+mj-ea"/>
                  <a:ea typeface="+mj-ea"/>
                </a:rPr>
                <a:t>프로젝트 동작 화면</a:t>
              </a:r>
              <a:r>
                <a:rPr lang="en-US" altLang="ko-KR" b="1" dirty="0">
                  <a:ln w="9525">
                    <a:solidFill>
                      <a:schemeClr val="accent1">
                        <a:shade val="15000"/>
                        <a:alpha val="0"/>
                      </a:schemeClr>
                    </a:solidFill>
                  </a:ln>
                  <a:solidFill>
                    <a:schemeClr val="tx1"/>
                  </a:solidFill>
                  <a:latin typeface="+mj-ea"/>
                  <a:ea typeface="+mj-ea"/>
                </a:rPr>
                <a:t>(</a:t>
              </a:r>
              <a:r>
                <a:rPr lang="ko-KR" altLang="en-US" b="1" dirty="0">
                  <a:ln w="9525">
                    <a:solidFill>
                      <a:schemeClr val="accent1">
                        <a:shade val="15000"/>
                        <a:alpha val="0"/>
                      </a:schemeClr>
                    </a:solidFill>
                  </a:ln>
                  <a:solidFill>
                    <a:schemeClr val="tx1"/>
                  </a:solidFill>
                  <a:latin typeface="+mj-ea"/>
                  <a:ea typeface="+mj-ea"/>
                </a:rPr>
                <a:t>예약</a:t>
              </a:r>
              <a:r>
                <a:rPr lang="en-US" altLang="ko-KR" b="1" dirty="0">
                  <a:ln w="9525">
                    <a:solidFill>
                      <a:schemeClr val="accent1">
                        <a:shade val="15000"/>
                        <a:alpha val="0"/>
                      </a:schemeClr>
                    </a:solidFill>
                  </a:ln>
                  <a:solidFill>
                    <a:schemeClr val="tx1"/>
                  </a:solidFill>
                  <a:latin typeface="+mj-ea"/>
                  <a:ea typeface="+mj-ea"/>
                </a:rPr>
                <a:t>)</a:t>
              </a:r>
              <a:endParaRPr lang="en-US" altLang="ko-KR" b="1" dirty="0">
                <a:solidFill>
                  <a:schemeClr val="tx1"/>
                </a:solidFill>
                <a:latin typeface="+mj-ea"/>
                <a:ea typeface="+mj-ea"/>
              </a:endParaRPr>
            </a:p>
          </p:txBody>
        </p:sp>
        <p:sp>
          <p:nvSpPr>
            <p:cNvPr id="36" name="그래픽 43"/>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anchor="ctr"/>
            <a:lstStyle/>
            <a:p>
              <a:pPr lvl="0">
                <a:defRPr/>
              </a:pPr>
              <a:endParaRPr lang="ko-KR" altLang="en-US"/>
            </a:p>
          </p:txBody>
        </p:sp>
      </p:grpSp>
      <p:sp>
        <p:nvSpPr>
          <p:cNvPr id="18" name="슬라이드 번호 개체 틀 49"/>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C476DD71-3C72-45E8-9ABA-570BE89D91F4}" type="slidenum">
              <a:rPr kumimoji="1" lang="en-US" altLang="en-US" sz="1400"/>
              <a:pPr algn="ctr">
                <a:defRPr/>
              </a:pPr>
              <a:t>16</a:t>
            </a:fld>
            <a:endParaRPr kumimoji="1" lang="en-US" altLang="en-US" sz="1400"/>
          </a:p>
        </p:txBody>
      </p:sp>
      <p:pic>
        <p:nvPicPr>
          <p:cNvPr id="7" name="그림 6"/>
          <p:cNvPicPr>
            <a:picLocks noChangeAspect="1"/>
          </p:cNvPicPr>
          <p:nvPr/>
        </p:nvPicPr>
        <p:blipFill>
          <a:blip r:embed="rId6"/>
          <a:stretch>
            <a:fillRect/>
          </a:stretch>
        </p:blipFill>
        <p:spPr>
          <a:xfrm>
            <a:off x="1786715" y="2483665"/>
            <a:ext cx="2430747" cy="4229675"/>
          </a:xfrm>
          <a:prstGeom prst="rect">
            <a:avLst/>
          </a:prstGeom>
          <a:ln w="19050">
            <a:solidFill>
              <a:schemeClr val="tx1"/>
            </a:solidFill>
          </a:ln>
        </p:spPr>
      </p:pic>
      <p:pic>
        <p:nvPicPr>
          <p:cNvPr id="8" name="그림 7"/>
          <p:cNvPicPr>
            <a:picLocks noChangeAspect="1"/>
          </p:cNvPicPr>
          <p:nvPr/>
        </p:nvPicPr>
        <p:blipFill>
          <a:blip r:embed="rId7"/>
          <a:stretch>
            <a:fillRect/>
          </a:stretch>
        </p:blipFill>
        <p:spPr>
          <a:xfrm>
            <a:off x="7042695" y="2452042"/>
            <a:ext cx="2797721" cy="4259458"/>
          </a:xfrm>
          <a:prstGeom prst="rect">
            <a:avLst/>
          </a:prstGeom>
          <a:ln w="19050">
            <a:solidFill>
              <a:schemeClr val="tx1"/>
            </a:solidFill>
          </a:ln>
        </p:spPr>
      </p:pic>
      <p:sp>
        <p:nvSpPr>
          <p:cNvPr id="32" name="TextBox 31"/>
          <p:cNvSpPr txBox="1"/>
          <p:nvPr/>
        </p:nvSpPr>
        <p:spPr>
          <a:xfrm>
            <a:off x="1752387" y="2091955"/>
            <a:ext cx="2499402" cy="261610"/>
          </a:xfrm>
          <a:prstGeom prst="rect">
            <a:avLst/>
          </a:prstGeom>
          <a:noFill/>
          <a:ln w="19050">
            <a:solidFill>
              <a:schemeClr val="tx1"/>
            </a:solidFill>
          </a:ln>
        </p:spPr>
        <p:txBody>
          <a:bodyPr wrap="none" rtlCol="0">
            <a:spAutoFit/>
          </a:bodyPr>
          <a:lstStyle/>
          <a:p>
            <a:pPr algn="ctr"/>
            <a:r>
              <a:rPr lang="ko-KR" altLang="en-US" sz="1100" b="1" dirty="0"/>
              <a:t>선택한 </a:t>
            </a:r>
            <a:r>
              <a:rPr lang="ko-KR" altLang="en-US" sz="1100" b="1"/>
              <a:t>좌석수와 다르게 </a:t>
            </a:r>
            <a:r>
              <a:rPr lang="ko-KR" altLang="en-US" sz="1100" b="1" dirty="0"/>
              <a:t>선택할 경우</a:t>
            </a:r>
          </a:p>
        </p:txBody>
      </p:sp>
      <p:sp>
        <p:nvSpPr>
          <p:cNvPr id="37" name="TextBox 36"/>
          <p:cNvSpPr txBox="1"/>
          <p:nvPr/>
        </p:nvSpPr>
        <p:spPr>
          <a:xfrm>
            <a:off x="4333099" y="3260398"/>
            <a:ext cx="1834909" cy="752343"/>
          </a:xfrm>
          <a:prstGeom prst="rect">
            <a:avLst/>
          </a:prstGeom>
          <a:solidFill>
            <a:schemeClr val="bg1"/>
          </a:solidFill>
          <a:ln w="19050">
            <a:solidFill>
              <a:schemeClr val="tx1"/>
            </a:solidFill>
          </a:ln>
        </p:spPr>
        <p:txBody>
          <a:bodyPr wrap="square" rtlCol="0" anchor="ctr">
            <a:noAutofit/>
          </a:bodyPr>
          <a:lstStyle/>
          <a:p>
            <a:pPr algn="ctr"/>
            <a:r>
              <a:rPr lang="en-US" altLang="ko-KR" sz="1100" b="1" dirty="0"/>
              <a:t>“</a:t>
            </a:r>
            <a:r>
              <a:rPr lang="ko-KR" altLang="en-US" sz="1100" b="1" dirty="0"/>
              <a:t>최대 </a:t>
            </a:r>
            <a:r>
              <a:rPr lang="en-US" altLang="ko-KR" sz="1100" b="1" dirty="0"/>
              <a:t>[</a:t>
            </a:r>
            <a:r>
              <a:rPr lang="ko-KR" altLang="en-US" sz="1100" b="1" dirty="0"/>
              <a:t>선택한 좌석수</a:t>
            </a:r>
            <a:r>
              <a:rPr lang="en-US" altLang="ko-KR" sz="1100" b="1" dirty="0"/>
              <a:t>]</a:t>
            </a:r>
            <a:r>
              <a:rPr lang="ko-KR" altLang="en-US" sz="1100" b="1" dirty="0"/>
              <a:t>만</a:t>
            </a:r>
            <a:r>
              <a:rPr lang="en-US" altLang="ko-KR" sz="1100" b="1" dirty="0"/>
              <a:t> </a:t>
            </a:r>
            <a:r>
              <a:rPr lang="ko-KR" altLang="en-US" sz="1100" b="1" dirty="0"/>
              <a:t>선택할 수 있습니다</a:t>
            </a:r>
            <a:r>
              <a:rPr lang="en-US" altLang="ko-KR" sz="1100" b="1" dirty="0"/>
              <a:t>“ </a:t>
            </a:r>
            <a:r>
              <a:rPr lang="ko-KR" altLang="en-US" sz="1100" b="1" dirty="0"/>
              <a:t>라는 팝업 메시지가 뜸</a:t>
            </a:r>
          </a:p>
        </p:txBody>
      </p:sp>
      <p:sp>
        <p:nvSpPr>
          <p:cNvPr id="38" name="TextBox 37"/>
          <p:cNvSpPr txBox="1"/>
          <p:nvPr/>
        </p:nvSpPr>
        <p:spPr>
          <a:xfrm>
            <a:off x="9931707" y="3260398"/>
            <a:ext cx="2140957" cy="752343"/>
          </a:xfrm>
          <a:prstGeom prst="rect">
            <a:avLst/>
          </a:prstGeom>
          <a:solidFill>
            <a:schemeClr val="bg1"/>
          </a:solidFill>
          <a:ln w="19050">
            <a:solidFill>
              <a:schemeClr val="tx1"/>
            </a:solidFill>
          </a:ln>
        </p:spPr>
        <p:txBody>
          <a:bodyPr wrap="square" rtlCol="0" anchor="ctr">
            <a:noAutofit/>
          </a:bodyPr>
          <a:lstStyle/>
          <a:p>
            <a:pPr algn="ctr"/>
            <a:r>
              <a:rPr lang="ko-KR" altLang="en-US" sz="1100" b="1" dirty="0"/>
              <a:t>정해진 조건에 올바르게 </a:t>
            </a:r>
            <a:r>
              <a:rPr lang="ko-KR" altLang="en-US" sz="1100" b="1" dirty="0" err="1"/>
              <a:t>진행되었을시</a:t>
            </a:r>
            <a:r>
              <a:rPr lang="en-US" altLang="ko-KR" sz="1100" b="1" dirty="0"/>
              <a:t>, </a:t>
            </a:r>
            <a:r>
              <a:rPr lang="ko-KR" altLang="en-US" sz="1100" b="1" dirty="0"/>
              <a:t>예약이 완료되었다는 메시지와 데이터 전달</a:t>
            </a:r>
          </a:p>
        </p:txBody>
      </p:sp>
      <p:sp>
        <p:nvSpPr>
          <p:cNvPr id="40" name="TextBox 39"/>
          <p:cNvSpPr txBox="1"/>
          <p:nvPr/>
        </p:nvSpPr>
        <p:spPr>
          <a:xfrm>
            <a:off x="7964631" y="2087270"/>
            <a:ext cx="939681" cy="261610"/>
          </a:xfrm>
          <a:prstGeom prst="rect">
            <a:avLst/>
          </a:prstGeom>
          <a:noFill/>
          <a:ln w="19050">
            <a:solidFill>
              <a:schemeClr val="tx1"/>
            </a:solidFill>
          </a:ln>
        </p:spPr>
        <p:txBody>
          <a:bodyPr wrap="none" rtlCol="0">
            <a:spAutoFit/>
          </a:bodyPr>
          <a:lstStyle/>
          <a:p>
            <a:pPr algn="ctr"/>
            <a:r>
              <a:rPr lang="ko-KR" altLang="en-US" sz="1100" b="1" dirty="0"/>
              <a:t>예약 </a:t>
            </a:r>
            <a:r>
              <a:rPr lang="ko-KR" altLang="en-US" sz="1100" b="1" dirty="0" err="1"/>
              <a:t>완료시</a:t>
            </a:r>
            <a:endParaRPr lang="ko-KR" altLang="en-US" sz="1100" b="1" dirty="0"/>
          </a:p>
        </p:txBody>
      </p:sp>
    </p:spTree>
    <p:extLst>
      <p:ext uri="{BB962C8B-B14F-4D97-AF65-F5344CB8AC3E}">
        <p14:creationId xmlns:p14="http://schemas.microsoft.com/office/powerpoint/2010/main" val="2341051795"/>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그래픽 98"/>
          <p:cNvPicPr>
            <a:picLocks noChangeAspect="1"/>
          </p:cNvPicPr>
          <p:nvPr/>
        </p:nvPicPr>
        <p:blipFill rotWithShape="1">
          <a:blip r:embed="rId2"/>
          <a:stretch>
            <a:fillRect/>
          </a:stretch>
        </p:blipFill>
        <p:spPr>
          <a:xfrm>
            <a:off x="0" y="0"/>
            <a:ext cx="12192000" cy="6858000"/>
          </a:xfrm>
          <a:prstGeom prst="rect">
            <a:avLst/>
          </a:prstGeom>
        </p:spPr>
      </p:pic>
      <p:sp>
        <p:nvSpPr>
          <p:cNvPr id="39" name="사각형: 둥근 한쪽 모서리 38"/>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3" name="그룹 2"/>
          <p:cNvGrpSpPr/>
          <p:nvPr/>
        </p:nvGrpSpPr>
        <p:grpSpPr>
          <a:xfrm>
            <a:off x="376102" y="333243"/>
            <a:ext cx="5948498" cy="830997"/>
            <a:chOff x="376102" y="333243"/>
            <a:chExt cx="5948498" cy="830997"/>
          </a:xfrm>
        </p:grpSpPr>
        <p:sp>
          <p:nvSpPr>
            <p:cNvPr id="27" name="TextBox 26"/>
            <p:cNvSpPr txBox="1"/>
            <p:nvPr/>
          </p:nvSpPr>
          <p:spPr>
            <a:xfrm>
              <a:off x="1461721" y="366114"/>
              <a:ext cx="2252213" cy="276999"/>
            </a:xfrm>
            <a:prstGeom prst="rect">
              <a:avLst/>
            </a:prstGeom>
            <a:noFill/>
          </p:spPr>
          <p:txBody>
            <a:bodyPr wrap="square">
              <a:spAutoFit/>
            </a:bodyPr>
            <a:lstStyle/>
            <a:p>
              <a:pPr lvl="0">
                <a:defRPr/>
              </a:pPr>
              <a:r>
                <a:rPr lang="en-US" altLang="ko-KR" sz="1200" b="1">
                  <a:ln w="9525">
                    <a:solidFill>
                      <a:schemeClr val="accent1">
                        <a:shade val="15000"/>
                        <a:alpha val="0"/>
                      </a:schemeClr>
                    </a:solidFill>
                  </a:ln>
                  <a:solidFill>
                    <a:srgbClr val="3378C8">
                      <a:alpha val="50000"/>
                    </a:srgbClr>
                  </a:solidFill>
                  <a:latin typeface="맑은 고딕"/>
                  <a:ea typeface="맑은 고딕"/>
                </a:rPr>
                <a:t>K-Digital Training</a:t>
              </a:r>
              <a:endParaRPr lang="ko-KR" altLang="en-US" sz="1200" b="1">
                <a:ln w="9525">
                  <a:solidFill>
                    <a:schemeClr val="accent1">
                      <a:shade val="15000"/>
                      <a:alpha val="0"/>
                    </a:schemeClr>
                  </a:solidFill>
                </a:ln>
                <a:solidFill>
                  <a:srgbClr val="3378C8">
                    <a:alpha val="50000"/>
                  </a:srgbClr>
                </a:solidFill>
                <a:latin typeface="맑은 고딕"/>
                <a:ea typeface="맑은 고딕"/>
              </a:endParaRPr>
            </a:p>
          </p:txBody>
        </p:sp>
        <p:sp>
          <p:nvSpPr>
            <p:cNvPr id="11" name="TextBox 10"/>
            <p:cNvSpPr txBox="1"/>
            <p:nvPr/>
          </p:nvSpPr>
          <p:spPr>
            <a:xfrm>
              <a:off x="1461721" y="585057"/>
              <a:ext cx="4862879" cy="523220"/>
            </a:xfrm>
            <a:prstGeom prst="rect">
              <a:avLst/>
            </a:prstGeom>
            <a:noFill/>
          </p:spPr>
          <p:txBody>
            <a:bodyPr wrap="square">
              <a:spAutoFit/>
            </a:bodyPr>
            <a:lstStyle/>
            <a:p>
              <a:pPr>
                <a:defRPr/>
              </a:pPr>
              <a:r>
                <a:rPr lang="ko-KR" altLang="en-US" sz="2800" b="1">
                  <a:ln w="9525">
                    <a:solidFill>
                      <a:schemeClr val="accent1">
                        <a:shade val="15000"/>
                        <a:alpha val="0"/>
                      </a:schemeClr>
                    </a:solidFill>
                  </a:ln>
                  <a:solidFill>
                    <a:schemeClr val="tx1">
                      <a:lumMod val="75000"/>
                      <a:lumOff val="25000"/>
                    </a:schemeClr>
                  </a:solidFill>
                  <a:latin typeface="맑은 고딕"/>
                  <a:ea typeface="맑은 고딕"/>
                </a:rPr>
                <a:t>프로젝트 수행 경과</a:t>
              </a:r>
              <a:endParaRPr lang="ko-KR" altLang="en-US" sz="2800" b="1">
                <a:solidFill>
                  <a:schemeClr val="tx1">
                    <a:lumMod val="75000"/>
                    <a:lumOff val="25000"/>
                  </a:schemeClr>
                </a:solidFill>
                <a:latin typeface="맑은 고딕"/>
                <a:ea typeface="맑은 고딕"/>
              </a:endParaRPr>
            </a:p>
          </p:txBody>
        </p:sp>
        <p:sp>
          <p:nvSpPr>
            <p:cNvPr id="13" name="TextBox 12"/>
            <p:cNvSpPr txBox="1"/>
            <p:nvPr/>
          </p:nvSpPr>
          <p:spPr>
            <a:xfrm>
              <a:off x="376102" y="333243"/>
              <a:ext cx="1266679" cy="830997"/>
            </a:xfrm>
            <a:prstGeom prst="rect">
              <a:avLst/>
            </a:prstGeom>
            <a:noFill/>
          </p:spPr>
          <p:txBody>
            <a:bodyPr wrap="square" tIns="0" bIns="0">
              <a:spAutoFit/>
            </a:bodyPr>
            <a:lstStyle/>
            <a:p>
              <a:pPr eaLnBrk="1" latinLnBrk="1" hangingPunct="1">
                <a:spcBef>
                  <a:spcPts val="0"/>
                </a:spcBef>
                <a:spcAft>
                  <a:spcPts val="0"/>
                </a:spcAft>
                <a:defRPr/>
              </a:pPr>
              <a:r>
                <a:rPr lang="en-US" altLang="ko-KR" sz="5400">
                  <a:ln w="9525">
                    <a:solidFill>
                      <a:schemeClr val="accent1">
                        <a:shade val="15000"/>
                        <a:alpha val="0"/>
                      </a:schemeClr>
                    </a:solidFill>
                  </a:ln>
                  <a:solidFill>
                    <a:srgbClr val="3378C8"/>
                  </a:solidFill>
                  <a:latin typeface="세방고딕 Bold"/>
                  <a:ea typeface="세방고딕 Bold"/>
                </a:rPr>
                <a:t>04</a:t>
              </a:r>
              <a:endParaRPr lang="ko-KR" altLang="en-US" sz="4400" b="1">
                <a:ln w="9525">
                  <a:solidFill>
                    <a:schemeClr val="accent1">
                      <a:shade val="15000"/>
                      <a:alpha val="0"/>
                    </a:schemeClr>
                  </a:solidFill>
                </a:ln>
                <a:solidFill>
                  <a:srgbClr val="3378C8"/>
                </a:solidFill>
                <a:latin typeface="세방고딕 Regular"/>
                <a:ea typeface="세방고딕 Regular"/>
              </a:endParaRPr>
            </a:p>
          </p:txBody>
        </p:sp>
      </p:grpSp>
      <p:sp>
        <p:nvSpPr>
          <p:cNvPr id="2" name="TextBox 1"/>
          <p:cNvSpPr txBox="1"/>
          <p:nvPr/>
        </p:nvSpPr>
        <p:spPr>
          <a:xfrm>
            <a:off x="0" y="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sp>
        <p:nvSpPr>
          <p:cNvPr id="4" name="TextBox 3"/>
          <p:cNvSpPr txBox="1"/>
          <p:nvPr/>
        </p:nvSpPr>
        <p:spPr>
          <a:xfrm>
            <a:off x="0" y="0"/>
            <a:ext cx="1336675" cy="114300"/>
          </a:xfrm>
          <a:prstGeom prst="rect">
            <a:avLst/>
          </a:prstGeom>
          <a:solidFill>
            <a:srgbClr val="3378C8"/>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pic>
        <p:nvPicPr>
          <p:cNvPr id="35" name="그림 34"/>
          <p:cNvPicPr>
            <a:picLocks noChangeAspect="1"/>
          </p:cNvPicPr>
          <p:nvPr/>
        </p:nvPicPr>
        <p:blipFill rotWithShape="1">
          <a:blip r:embed="rId3">
            <a:alphaModFix amt="27000"/>
            <a:duotone>
              <a:schemeClr val="accent5">
                <a:shade val="45000"/>
                <a:satMod val="135000"/>
              </a:schemeClr>
              <a:prstClr val="white"/>
            </a:duotone>
          </a:blip>
          <a:srcRect/>
          <a:stretch>
            <a:fillRect/>
          </a:stretch>
        </p:blipFill>
        <p:spPr>
          <a:xfrm rot="10800000" flipV="1">
            <a:off x="0" y="1916849"/>
            <a:ext cx="12192000" cy="233580"/>
          </a:xfrm>
          <a:prstGeom prst="rect">
            <a:avLst/>
          </a:prstGeom>
        </p:spPr>
      </p:pic>
      <p:grpSp>
        <p:nvGrpSpPr>
          <p:cNvPr id="5" name="그룹 4"/>
          <p:cNvGrpSpPr/>
          <p:nvPr/>
        </p:nvGrpSpPr>
        <p:grpSpPr>
          <a:xfrm>
            <a:off x="10667149" y="6576811"/>
            <a:ext cx="1075644" cy="150807"/>
            <a:chOff x="921102" y="6027409"/>
            <a:chExt cx="2680001" cy="375740"/>
          </a:xfrm>
        </p:grpSpPr>
        <p:pic>
          <p:nvPicPr>
            <p:cNvPr id="10" name="_x278651016" descr="EMB0000378c3f3d"/>
            <p:cNvPicPr>
              <a:picLocks noChangeAspect="1" noChangeArrowheads="1"/>
            </p:cNvPicPr>
            <p:nvPr/>
          </p:nvPicPr>
          <p:blipFill rotWithShape="1">
            <a:blip r:embed="rId4"/>
            <a:srcRect/>
            <a:stretch>
              <a:fillRect/>
            </a:stretch>
          </p:blipFill>
          <p:spPr>
            <a:xfrm>
              <a:off x="2420865" y="6027409"/>
              <a:ext cx="1180238" cy="375740"/>
            </a:xfrm>
            <a:prstGeom prst="rect">
              <a:avLst/>
            </a:prstGeom>
            <a:noFill/>
          </p:spPr>
        </p:pic>
        <p:pic>
          <p:nvPicPr>
            <p:cNvPr id="12" name="그래픽 23"/>
            <p:cNvPicPr>
              <a:picLocks noChangeAspect="1"/>
            </p:cNvPicPr>
            <p:nvPr/>
          </p:nvPicPr>
          <p:blipFill rotWithShape="1">
            <a:blip r:embed="rId5"/>
            <a:stretch>
              <a:fillRect/>
            </a:stretch>
          </p:blipFill>
          <p:spPr>
            <a:xfrm>
              <a:off x="921102" y="6027409"/>
              <a:ext cx="1190542" cy="353945"/>
            </a:xfrm>
            <a:prstGeom prst="rect">
              <a:avLst/>
            </a:prstGeom>
          </p:spPr>
        </p:pic>
      </p:grpSp>
      <p:grpSp>
        <p:nvGrpSpPr>
          <p:cNvPr id="33" name="그룹 32"/>
          <p:cNvGrpSpPr/>
          <p:nvPr/>
        </p:nvGrpSpPr>
        <p:grpSpPr>
          <a:xfrm>
            <a:off x="541891" y="1430219"/>
            <a:ext cx="10526159" cy="369332"/>
            <a:chOff x="541891" y="1430219"/>
            <a:chExt cx="10526159" cy="369332"/>
          </a:xfrm>
        </p:grpSpPr>
        <p:sp>
          <p:nvSpPr>
            <p:cNvPr id="34" name="TextBox 33"/>
            <p:cNvSpPr txBox="1"/>
            <p:nvPr/>
          </p:nvSpPr>
          <p:spPr>
            <a:xfrm>
              <a:off x="743615" y="1430219"/>
              <a:ext cx="10324435" cy="369332"/>
            </a:xfrm>
            <a:prstGeom prst="rect">
              <a:avLst/>
            </a:prstGeom>
            <a:noFill/>
          </p:spPr>
          <p:txBody>
            <a:bodyPr wrap="square">
              <a:spAutoFit/>
            </a:bodyPr>
            <a:lstStyle/>
            <a:p>
              <a:pPr>
                <a:defRPr/>
              </a:pPr>
              <a:r>
                <a:rPr lang="ko-KR" altLang="en-US" b="1" dirty="0">
                  <a:ln w="9525">
                    <a:solidFill>
                      <a:schemeClr val="accent1">
                        <a:shade val="15000"/>
                        <a:alpha val="0"/>
                      </a:schemeClr>
                    </a:solidFill>
                  </a:ln>
                  <a:solidFill>
                    <a:schemeClr val="tx1"/>
                  </a:solidFill>
                  <a:latin typeface="+mj-ea"/>
                  <a:ea typeface="+mj-ea"/>
                </a:rPr>
                <a:t>프로젝트 동작 화면</a:t>
              </a:r>
              <a:r>
                <a:rPr lang="en-US" altLang="ko-KR" b="1" dirty="0">
                  <a:ln w="9525">
                    <a:solidFill>
                      <a:schemeClr val="accent1">
                        <a:shade val="15000"/>
                        <a:alpha val="0"/>
                      </a:schemeClr>
                    </a:solidFill>
                  </a:ln>
                  <a:solidFill>
                    <a:schemeClr val="tx1"/>
                  </a:solidFill>
                  <a:latin typeface="+mj-ea"/>
                  <a:ea typeface="+mj-ea"/>
                </a:rPr>
                <a:t>(</a:t>
              </a:r>
              <a:r>
                <a:rPr lang="ko-KR" altLang="en-US" b="1" dirty="0">
                  <a:ln w="9525">
                    <a:solidFill>
                      <a:schemeClr val="accent1">
                        <a:shade val="15000"/>
                        <a:alpha val="0"/>
                      </a:schemeClr>
                    </a:solidFill>
                  </a:ln>
                  <a:solidFill>
                    <a:schemeClr val="tx1"/>
                  </a:solidFill>
                  <a:latin typeface="+mj-ea"/>
                  <a:ea typeface="+mj-ea"/>
                </a:rPr>
                <a:t>예약</a:t>
              </a:r>
              <a:r>
                <a:rPr lang="en-US" altLang="ko-KR" b="1" dirty="0">
                  <a:ln w="9525">
                    <a:solidFill>
                      <a:schemeClr val="accent1">
                        <a:shade val="15000"/>
                        <a:alpha val="0"/>
                      </a:schemeClr>
                    </a:solidFill>
                  </a:ln>
                  <a:solidFill>
                    <a:schemeClr val="tx1"/>
                  </a:solidFill>
                  <a:latin typeface="+mj-ea"/>
                  <a:ea typeface="+mj-ea"/>
                </a:rPr>
                <a:t>)</a:t>
              </a:r>
              <a:endParaRPr lang="en-US" altLang="ko-KR" b="1" dirty="0">
                <a:solidFill>
                  <a:schemeClr val="tx1"/>
                </a:solidFill>
                <a:latin typeface="+mj-ea"/>
                <a:ea typeface="+mj-ea"/>
              </a:endParaRPr>
            </a:p>
          </p:txBody>
        </p:sp>
        <p:sp>
          <p:nvSpPr>
            <p:cNvPr id="36" name="그래픽 43"/>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anchor="ctr"/>
            <a:lstStyle/>
            <a:p>
              <a:pPr lvl="0">
                <a:defRPr/>
              </a:pPr>
              <a:endParaRPr lang="ko-KR" altLang="en-US"/>
            </a:p>
          </p:txBody>
        </p:sp>
      </p:grpSp>
      <p:sp>
        <p:nvSpPr>
          <p:cNvPr id="18" name="슬라이드 번호 개체 틀 49"/>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C476DD71-3C72-45E8-9ABA-570BE89D91F4}" type="slidenum">
              <a:rPr kumimoji="1" lang="en-US" altLang="en-US" sz="1400"/>
              <a:pPr algn="ctr">
                <a:defRPr/>
              </a:pPr>
              <a:t>17</a:t>
            </a:fld>
            <a:endParaRPr kumimoji="1" lang="en-US" altLang="en-US" sz="1400"/>
          </a:p>
        </p:txBody>
      </p:sp>
      <p:pic>
        <p:nvPicPr>
          <p:cNvPr id="8" name="그림 7"/>
          <p:cNvPicPr>
            <a:picLocks noChangeAspect="1"/>
          </p:cNvPicPr>
          <p:nvPr/>
        </p:nvPicPr>
        <p:blipFill>
          <a:blip r:embed="rId6"/>
          <a:stretch>
            <a:fillRect/>
          </a:stretch>
        </p:blipFill>
        <p:spPr>
          <a:xfrm>
            <a:off x="1127448" y="2267727"/>
            <a:ext cx="2797721" cy="4259458"/>
          </a:xfrm>
          <a:prstGeom prst="rect">
            <a:avLst/>
          </a:prstGeom>
          <a:ln w="19050">
            <a:solidFill>
              <a:schemeClr val="tx1"/>
            </a:solidFill>
          </a:ln>
        </p:spPr>
      </p:pic>
      <p:pic>
        <p:nvPicPr>
          <p:cNvPr id="6" name="그림 5"/>
          <p:cNvPicPr>
            <a:picLocks noChangeAspect="1"/>
          </p:cNvPicPr>
          <p:nvPr/>
        </p:nvPicPr>
        <p:blipFill rotWithShape="1">
          <a:blip r:embed="rId7"/>
          <a:srcRect l="2334" r="10074" b="10494"/>
          <a:stretch/>
        </p:blipFill>
        <p:spPr>
          <a:xfrm>
            <a:off x="4981575" y="3940291"/>
            <a:ext cx="6876764" cy="2170886"/>
          </a:xfrm>
          <a:prstGeom prst="rect">
            <a:avLst/>
          </a:prstGeom>
          <a:ln w="19050">
            <a:solidFill>
              <a:schemeClr val="tx1"/>
            </a:solidFill>
          </a:ln>
        </p:spPr>
      </p:pic>
      <p:pic>
        <p:nvPicPr>
          <p:cNvPr id="25" name="그림 24"/>
          <p:cNvPicPr>
            <a:picLocks noChangeAspect="1"/>
          </p:cNvPicPr>
          <p:nvPr/>
        </p:nvPicPr>
        <p:blipFill rotWithShape="1">
          <a:blip r:embed="rId8"/>
          <a:srcRect b="88672"/>
          <a:stretch/>
        </p:blipFill>
        <p:spPr>
          <a:xfrm>
            <a:off x="5231904" y="2397143"/>
            <a:ext cx="5585368" cy="347781"/>
          </a:xfrm>
          <a:prstGeom prst="rect">
            <a:avLst/>
          </a:prstGeom>
          <a:ln w="19050">
            <a:solidFill>
              <a:schemeClr val="tx1"/>
            </a:solidFill>
          </a:ln>
        </p:spPr>
      </p:pic>
      <p:sp>
        <p:nvSpPr>
          <p:cNvPr id="26" name="직사각형 25"/>
          <p:cNvSpPr/>
          <p:nvPr/>
        </p:nvSpPr>
        <p:spPr>
          <a:xfrm>
            <a:off x="7104112" y="2433533"/>
            <a:ext cx="504056" cy="233531"/>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cxnSp>
        <p:nvCxnSpPr>
          <p:cNvPr id="28" name="꺾인 연결선 27"/>
          <p:cNvCxnSpPr>
            <a:stCxn id="26" idx="2"/>
            <a:endCxn id="6" idx="1"/>
          </p:cNvCxnSpPr>
          <p:nvPr/>
        </p:nvCxnSpPr>
        <p:spPr>
          <a:xfrm rot="5400000">
            <a:off x="4989523" y="2659117"/>
            <a:ext cx="2358670" cy="2374565"/>
          </a:xfrm>
          <a:prstGeom prst="bentConnector4">
            <a:avLst>
              <a:gd name="adj1" fmla="val 26990"/>
              <a:gd name="adj2" fmla="val 109627"/>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742169" y="3589412"/>
            <a:ext cx="1355576" cy="241428"/>
          </a:xfrm>
          <a:prstGeom prst="rect">
            <a:avLst/>
          </a:prstGeom>
          <a:solidFill>
            <a:schemeClr val="bg1"/>
          </a:solidFill>
          <a:ln w="19050">
            <a:solidFill>
              <a:schemeClr val="tx1"/>
            </a:solidFill>
          </a:ln>
        </p:spPr>
        <p:txBody>
          <a:bodyPr wrap="square" rtlCol="0" anchor="ctr">
            <a:noAutofit/>
          </a:bodyPr>
          <a:lstStyle/>
          <a:p>
            <a:pPr algn="ctr"/>
            <a:r>
              <a:rPr lang="ko-KR" altLang="en-US" sz="1100" b="1" dirty="0"/>
              <a:t>예약 관리 페이지</a:t>
            </a:r>
          </a:p>
        </p:txBody>
      </p:sp>
    </p:spTree>
    <p:extLst>
      <p:ext uri="{BB962C8B-B14F-4D97-AF65-F5344CB8AC3E}">
        <p14:creationId xmlns:p14="http://schemas.microsoft.com/office/powerpoint/2010/main" val="144262106"/>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0BEF2-972F-744F-516A-D94250C2DD8A}"/>
            </a:ext>
          </a:extLst>
        </p:cNvPr>
        <p:cNvGrpSpPr/>
        <p:nvPr/>
      </p:nvGrpSpPr>
      <p:grpSpPr>
        <a:xfrm>
          <a:off x="0" y="0"/>
          <a:ext cx="0" cy="0"/>
          <a:chOff x="0" y="0"/>
          <a:chExt cx="0" cy="0"/>
        </a:xfrm>
      </p:grpSpPr>
      <p:pic>
        <p:nvPicPr>
          <p:cNvPr id="99" name="그래픽 98">
            <a:extLst>
              <a:ext uri="{FF2B5EF4-FFF2-40B4-BE49-F238E27FC236}">
                <a16:creationId xmlns:a16="http://schemas.microsoft.com/office/drawing/2014/main" id="{CF561388-E7F3-190E-1ABB-D0DA0D4CE929}"/>
              </a:ext>
            </a:extLst>
          </p:cNvPr>
          <p:cNvPicPr>
            <a:picLocks noChangeAspect="1"/>
          </p:cNvPicPr>
          <p:nvPr/>
        </p:nvPicPr>
        <p:blipFill rotWithShape="1">
          <a:blip r:embed="rId2"/>
          <a:stretch>
            <a:fillRect/>
          </a:stretch>
        </p:blipFill>
        <p:spPr>
          <a:xfrm>
            <a:off x="0" y="0"/>
            <a:ext cx="12192000" cy="6858000"/>
          </a:xfrm>
          <a:prstGeom prst="rect">
            <a:avLst/>
          </a:prstGeom>
        </p:spPr>
      </p:pic>
      <p:sp>
        <p:nvSpPr>
          <p:cNvPr id="39" name="사각형: 둥근 한쪽 모서리 38">
            <a:extLst>
              <a:ext uri="{FF2B5EF4-FFF2-40B4-BE49-F238E27FC236}">
                <a16:creationId xmlns:a16="http://schemas.microsoft.com/office/drawing/2014/main" id="{CEAFD4DB-7CEE-0263-00F0-905EE8AC112C}"/>
              </a:ext>
            </a:extLst>
          </p:cNvPr>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3" name="그룹 2">
            <a:extLst>
              <a:ext uri="{FF2B5EF4-FFF2-40B4-BE49-F238E27FC236}">
                <a16:creationId xmlns:a16="http://schemas.microsoft.com/office/drawing/2014/main" id="{CA32F053-B353-ABAB-3A53-B5D5D36A47D4}"/>
              </a:ext>
            </a:extLst>
          </p:cNvPr>
          <p:cNvGrpSpPr/>
          <p:nvPr/>
        </p:nvGrpSpPr>
        <p:grpSpPr>
          <a:xfrm>
            <a:off x="376102" y="333243"/>
            <a:ext cx="5948498" cy="830997"/>
            <a:chOff x="376102" y="333243"/>
            <a:chExt cx="5948498" cy="830997"/>
          </a:xfrm>
        </p:grpSpPr>
        <p:sp>
          <p:nvSpPr>
            <p:cNvPr id="27" name="TextBox 26">
              <a:extLst>
                <a:ext uri="{FF2B5EF4-FFF2-40B4-BE49-F238E27FC236}">
                  <a16:creationId xmlns:a16="http://schemas.microsoft.com/office/drawing/2014/main" id="{5BBCF245-0A34-9583-57D3-A9519AA391CC}"/>
                </a:ext>
              </a:extLst>
            </p:cNvPr>
            <p:cNvSpPr txBox="1"/>
            <p:nvPr/>
          </p:nvSpPr>
          <p:spPr>
            <a:xfrm>
              <a:off x="1461721" y="366114"/>
              <a:ext cx="2252213" cy="276999"/>
            </a:xfrm>
            <a:prstGeom prst="rect">
              <a:avLst/>
            </a:prstGeom>
            <a:noFill/>
          </p:spPr>
          <p:txBody>
            <a:bodyPr wrap="square">
              <a:spAutoFit/>
            </a:bodyPr>
            <a:lstStyle/>
            <a:p>
              <a:pPr lvl="0">
                <a:defRPr/>
              </a:pPr>
              <a:r>
                <a:rPr lang="en-US" altLang="ko-KR" sz="1200" b="1">
                  <a:ln w="9525">
                    <a:solidFill>
                      <a:schemeClr val="accent1">
                        <a:shade val="15000"/>
                        <a:alpha val="0"/>
                      </a:schemeClr>
                    </a:solidFill>
                  </a:ln>
                  <a:solidFill>
                    <a:srgbClr val="3378C8">
                      <a:alpha val="50000"/>
                    </a:srgbClr>
                  </a:solidFill>
                  <a:latin typeface="맑은 고딕"/>
                  <a:ea typeface="맑은 고딕"/>
                </a:rPr>
                <a:t>K-Digital Training</a:t>
              </a:r>
              <a:endParaRPr lang="ko-KR" altLang="en-US" sz="1200" b="1">
                <a:ln w="9525">
                  <a:solidFill>
                    <a:schemeClr val="accent1">
                      <a:shade val="15000"/>
                      <a:alpha val="0"/>
                    </a:schemeClr>
                  </a:solidFill>
                </a:ln>
                <a:solidFill>
                  <a:srgbClr val="3378C8">
                    <a:alpha val="50000"/>
                  </a:srgbClr>
                </a:solidFill>
                <a:latin typeface="맑은 고딕"/>
                <a:ea typeface="맑은 고딕"/>
              </a:endParaRPr>
            </a:p>
          </p:txBody>
        </p:sp>
        <p:sp>
          <p:nvSpPr>
            <p:cNvPr id="11" name="TextBox 10">
              <a:extLst>
                <a:ext uri="{FF2B5EF4-FFF2-40B4-BE49-F238E27FC236}">
                  <a16:creationId xmlns:a16="http://schemas.microsoft.com/office/drawing/2014/main" id="{4B2B4411-4BDF-5A35-B8DF-A36C0BB246BE}"/>
                </a:ext>
              </a:extLst>
            </p:cNvPr>
            <p:cNvSpPr txBox="1"/>
            <p:nvPr/>
          </p:nvSpPr>
          <p:spPr>
            <a:xfrm>
              <a:off x="1461721" y="585057"/>
              <a:ext cx="4862879" cy="523220"/>
            </a:xfrm>
            <a:prstGeom prst="rect">
              <a:avLst/>
            </a:prstGeom>
            <a:noFill/>
          </p:spPr>
          <p:txBody>
            <a:bodyPr wrap="square">
              <a:spAutoFit/>
            </a:bodyPr>
            <a:lstStyle/>
            <a:p>
              <a:pPr>
                <a:defRPr/>
              </a:pPr>
              <a:r>
                <a:rPr lang="ko-KR" altLang="en-US" sz="2800" b="1">
                  <a:ln w="9525">
                    <a:solidFill>
                      <a:schemeClr val="accent1">
                        <a:shade val="15000"/>
                        <a:alpha val="0"/>
                      </a:schemeClr>
                    </a:solidFill>
                  </a:ln>
                  <a:solidFill>
                    <a:schemeClr val="tx1">
                      <a:lumMod val="75000"/>
                      <a:lumOff val="25000"/>
                    </a:schemeClr>
                  </a:solidFill>
                  <a:latin typeface="맑은 고딕"/>
                  <a:ea typeface="맑은 고딕"/>
                </a:rPr>
                <a:t>프로젝트 수행 경과</a:t>
              </a:r>
              <a:endParaRPr lang="ko-KR" altLang="en-US" sz="2800" b="1">
                <a:solidFill>
                  <a:schemeClr val="tx1">
                    <a:lumMod val="75000"/>
                    <a:lumOff val="25000"/>
                  </a:schemeClr>
                </a:solidFill>
                <a:latin typeface="맑은 고딕"/>
                <a:ea typeface="맑은 고딕"/>
              </a:endParaRPr>
            </a:p>
          </p:txBody>
        </p:sp>
        <p:sp>
          <p:nvSpPr>
            <p:cNvPr id="13" name="TextBox 12">
              <a:extLst>
                <a:ext uri="{FF2B5EF4-FFF2-40B4-BE49-F238E27FC236}">
                  <a16:creationId xmlns:a16="http://schemas.microsoft.com/office/drawing/2014/main" id="{11C5806F-D301-F336-77D4-3C30C9B87612}"/>
                </a:ext>
              </a:extLst>
            </p:cNvPr>
            <p:cNvSpPr txBox="1"/>
            <p:nvPr/>
          </p:nvSpPr>
          <p:spPr>
            <a:xfrm>
              <a:off x="376102" y="333243"/>
              <a:ext cx="1266679" cy="830997"/>
            </a:xfrm>
            <a:prstGeom prst="rect">
              <a:avLst/>
            </a:prstGeom>
            <a:noFill/>
          </p:spPr>
          <p:txBody>
            <a:bodyPr wrap="square" tIns="0" bIns="0">
              <a:spAutoFit/>
            </a:bodyPr>
            <a:lstStyle/>
            <a:p>
              <a:pPr eaLnBrk="1" latinLnBrk="1" hangingPunct="1">
                <a:spcBef>
                  <a:spcPts val="0"/>
                </a:spcBef>
                <a:spcAft>
                  <a:spcPts val="0"/>
                </a:spcAft>
                <a:defRPr/>
              </a:pPr>
              <a:r>
                <a:rPr lang="en-US" altLang="ko-KR" sz="5400">
                  <a:ln w="9525">
                    <a:solidFill>
                      <a:schemeClr val="accent1">
                        <a:shade val="15000"/>
                        <a:alpha val="0"/>
                      </a:schemeClr>
                    </a:solidFill>
                  </a:ln>
                  <a:solidFill>
                    <a:srgbClr val="3378C8"/>
                  </a:solidFill>
                  <a:latin typeface="세방고딕 Bold"/>
                  <a:ea typeface="세방고딕 Bold"/>
                </a:rPr>
                <a:t>04</a:t>
              </a:r>
              <a:endParaRPr lang="ko-KR" altLang="en-US" sz="4400" b="1">
                <a:ln w="9525">
                  <a:solidFill>
                    <a:schemeClr val="accent1">
                      <a:shade val="15000"/>
                      <a:alpha val="0"/>
                    </a:schemeClr>
                  </a:solidFill>
                </a:ln>
                <a:solidFill>
                  <a:srgbClr val="3378C8"/>
                </a:solidFill>
                <a:latin typeface="세방고딕 Regular"/>
                <a:ea typeface="세방고딕 Regular"/>
              </a:endParaRPr>
            </a:p>
          </p:txBody>
        </p:sp>
      </p:grpSp>
      <p:sp>
        <p:nvSpPr>
          <p:cNvPr id="2" name="TextBox 1">
            <a:extLst>
              <a:ext uri="{FF2B5EF4-FFF2-40B4-BE49-F238E27FC236}">
                <a16:creationId xmlns:a16="http://schemas.microsoft.com/office/drawing/2014/main" id="{791C025C-BC66-A912-9A31-EA2208BB457D}"/>
              </a:ext>
            </a:extLst>
          </p:cNvPr>
          <p:cNvSpPr txBox="1"/>
          <p:nvPr/>
        </p:nvSpPr>
        <p:spPr>
          <a:xfrm>
            <a:off x="0" y="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sp>
        <p:nvSpPr>
          <p:cNvPr id="4" name="TextBox 3">
            <a:extLst>
              <a:ext uri="{FF2B5EF4-FFF2-40B4-BE49-F238E27FC236}">
                <a16:creationId xmlns:a16="http://schemas.microsoft.com/office/drawing/2014/main" id="{0B780EB8-D90E-CC06-C1C2-C269678D0197}"/>
              </a:ext>
            </a:extLst>
          </p:cNvPr>
          <p:cNvSpPr txBox="1"/>
          <p:nvPr/>
        </p:nvSpPr>
        <p:spPr>
          <a:xfrm>
            <a:off x="0" y="0"/>
            <a:ext cx="1336675" cy="114300"/>
          </a:xfrm>
          <a:prstGeom prst="rect">
            <a:avLst/>
          </a:prstGeom>
          <a:solidFill>
            <a:srgbClr val="3378C8"/>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pic>
        <p:nvPicPr>
          <p:cNvPr id="35" name="그림 34">
            <a:extLst>
              <a:ext uri="{FF2B5EF4-FFF2-40B4-BE49-F238E27FC236}">
                <a16:creationId xmlns:a16="http://schemas.microsoft.com/office/drawing/2014/main" id="{B0D85473-A981-0DE6-8F0E-EA35888C1B77}"/>
              </a:ext>
            </a:extLst>
          </p:cNvPr>
          <p:cNvPicPr>
            <a:picLocks noChangeAspect="1"/>
          </p:cNvPicPr>
          <p:nvPr/>
        </p:nvPicPr>
        <p:blipFill rotWithShape="1">
          <a:blip r:embed="rId3">
            <a:alphaModFix amt="27000"/>
            <a:duotone>
              <a:schemeClr val="accent5">
                <a:shade val="45000"/>
                <a:satMod val="135000"/>
              </a:schemeClr>
              <a:prstClr val="white"/>
            </a:duotone>
          </a:blip>
          <a:srcRect/>
          <a:stretch>
            <a:fillRect/>
          </a:stretch>
        </p:blipFill>
        <p:spPr>
          <a:xfrm rot="10800000" flipV="1">
            <a:off x="0" y="1916849"/>
            <a:ext cx="12192000" cy="233580"/>
          </a:xfrm>
          <a:prstGeom prst="rect">
            <a:avLst/>
          </a:prstGeom>
        </p:spPr>
      </p:pic>
      <p:grpSp>
        <p:nvGrpSpPr>
          <p:cNvPr id="5" name="그룹 4">
            <a:extLst>
              <a:ext uri="{FF2B5EF4-FFF2-40B4-BE49-F238E27FC236}">
                <a16:creationId xmlns:a16="http://schemas.microsoft.com/office/drawing/2014/main" id="{354FACB2-020D-97AC-F896-B5F8997DBF4F}"/>
              </a:ext>
            </a:extLst>
          </p:cNvPr>
          <p:cNvGrpSpPr/>
          <p:nvPr/>
        </p:nvGrpSpPr>
        <p:grpSpPr>
          <a:xfrm>
            <a:off x="10667149" y="6576811"/>
            <a:ext cx="1075644" cy="150807"/>
            <a:chOff x="921102" y="6027409"/>
            <a:chExt cx="2680001" cy="375740"/>
          </a:xfrm>
        </p:grpSpPr>
        <p:pic>
          <p:nvPicPr>
            <p:cNvPr id="10" name="_x278651016" descr="EMB0000378c3f3d">
              <a:extLst>
                <a:ext uri="{FF2B5EF4-FFF2-40B4-BE49-F238E27FC236}">
                  <a16:creationId xmlns:a16="http://schemas.microsoft.com/office/drawing/2014/main" id="{CD369AB6-3E30-9521-72B3-B4DA8E0465A0}"/>
                </a:ext>
              </a:extLst>
            </p:cNvPr>
            <p:cNvPicPr>
              <a:picLocks noChangeAspect="1" noChangeArrowheads="1"/>
            </p:cNvPicPr>
            <p:nvPr/>
          </p:nvPicPr>
          <p:blipFill rotWithShape="1">
            <a:blip r:embed="rId4"/>
            <a:srcRect/>
            <a:stretch>
              <a:fillRect/>
            </a:stretch>
          </p:blipFill>
          <p:spPr>
            <a:xfrm>
              <a:off x="2420865" y="6027409"/>
              <a:ext cx="1180238" cy="375740"/>
            </a:xfrm>
            <a:prstGeom prst="rect">
              <a:avLst/>
            </a:prstGeom>
            <a:noFill/>
          </p:spPr>
        </p:pic>
        <p:pic>
          <p:nvPicPr>
            <p:cNvPr id="12" name="그래픽 23">
              <a:extLst>
                <a:ext uri="{FF2B5EF4-FFF2-40B4-BE49-F238E27FC236}">
                  <a16:creationId xmlns:a16="http://schemas.microsoft.com/office/drawing/2014/main" id="{8D335F4A-095D-4A6D-EA1E-14F41B4F4942}"/>
                </a:ext>
              </a:extLst>
            </p:cNvPr>
            <p:cNvPicPr>
              <a:picLocks noChangeAspect="1"/>
            </p:cNvPicPr>
            <p:nvPr/>
          </p:nvPicPr>
          <p:blipFill rotWithShape="1">
            <a:blip r:embed="rId5"/>
            <a:stretch>
              <a:fillRect/>
            </a:stretch>
          </p:blipFill>
          <p:spPr>
            <a:xfrm>
              <a:off x="921102" y="6027409"/>
              <a:ext cx="1190542" cy="353945"/>
            </a:xfrm>
            <a:prstGeom prst="rect">
              <a:avLst/>
            </a:prstGeom>
          </p:spPr>
        </p:pic>
      </p:grpSp>
      <p:grpSp>
        <p:nvGrpSpPr>
          <p:cNvPr id="33" name="그룹 32">
            <a:extLst>
              <a:ext uri="{FF2B5EF4-FFF2-40B4-BE49-F238E27FC236}">
                <a16:creationId xmlns:a16="http://schemas.microsoft.com/office/drawing/2014/main" id="{CE48F848-376B-B8E7-CEBD-A6C4296676A5}"/>
              </a:ext>
            </a:extLst>
          </p:cNvPr>
          <p:cNvGrpSpPr/>
          <p:nvPr/>
        </p:nvGrpSpPr>
        <p:grpSpPr>
          <a:xfrm>
            <a:off x="541891" y="1430219"/>
            <a:ext cx="10526159" cy="369332"/>
            <a:chOff x="541891" y="1430219"/>
            <a:chExt cx="10526159" cy="369332"/>
          </a:xfrm>
        </p:grpSpPr>
        <p:sp>
          <p:nvSpPr>
            <p:cNvPr id="34" name="TextBox 33">
              <a:extLst>
                <a:ext uri="{FF2B5EF4-FFF2-40B4-BE49-F238E27FC236}">
                  <a16:creationId xmlns:a16="http://schemas.microsoft.com/office/drawing/2014/main" id="{1E8E529D-6AD2-F08B-6C84-C43710F64967}"/>
                </a:ext>
              </a:extLst>
            </p:cNvPr>
            <p:cNvSpPr txBox="1"/>
            <p:nvPr/>
          </p:nvSpPr>
          <p:spPr>
            <a:xfrm>
              <a:off x="743615" y="1430219"/>
              <a:ext cx="10324435" cy="369332"/>
            </a:xfrm>
            <a:prstGeom prst="rect">
              <a:avLst/>
            </a:prstGeom>
            <a:noFill/>
          </p:spPr>
          <p:txBody>
            <a:bodyPr wrap="square">
              <a:spAutoFit/>
            </a:bodyPr>
            <a:lstStyle/>
            <a:p>
              <a:pPr>
                <a:defRPr/>
              </a:pPr>
              <a:r>
                <a:rPr lang="ko-KR" altLang="en-US" b="1" dirty="0">
                  <a:ln w="9525">
                    <a:solidFill>
                      <a:schemeClr val="accent1">
                        <a:shade val="15000"/>
                        <a:alpha val="0"/>
                      </a:schemeClr>
                    </a:solidFill>
                  </a:ln>
                  <a:solidFill>
                    <a:schemeClr val="tx1"/>
                  </a:solidFill>
                  <a:latin typeface="+mj-ea"/>
                  <a:ea typeface="+mj-ea"/>
                </a:rPr>
                <a:t>프로젝트 동작 화면</a:t>
              </a:r>
              <a:r>
                <a:rPr lang="en-US" altLang="ko-KR" b="1" dirty="0">
                  <a:ln w="9525">
                    <a:solidFill>
                      <a:schemeClr val="accent1">
                        <a:shade val="15000"/>
                        <a:alpha val="0"/>
                      </a:schemeClr>
                    </a:solidFill>
                  </a:ln>
                  <a:solidFill>
                    <a:schemeClr val="tx1"/>
                  </a:solidFill>
                  <a:latin typeface="+mj-ea"/>
                  <a:ea typeface="+mj-ea"/>
                </a:rPr>
                <a:t>(</a:t>
              </a:r>
              <a:r>
                <a:rPr lang="ko-KR" altLang="en-US" b="1" dirty="0">
                  <a:ln w="9525">
                    <a:solidFill>
                      <a:schemeClr val="accent1">
                        <a:shade val="15000"/>
                        <a:alpha val="0"/>
                      </a:schemeClr>
                    </a:solidFill>
                  </a:ln>
                  <a:solidFill>
                    <a:schemeClr val="tx1"/>
                  </a:solidFill>
                  <a:latin typeface="+mj-ea"/>
                  <a:ea typeface="+mj-ea"/>
                </a:rPr>
                <a:t>예약</a:t>
              </a:r>
              <a:r>
                <a:rPr lang="en-US" altLang="ko-KR" b="1" dirty="0">
                  <a:ln w="9525">
                    <a:solidFill>
                      <a:schemeClr val="accent1">
                        <a:shade val="15000"/>
                        <a:alpha val="0"/>
                      </a:schemeClr>
                    </a:solidFill>
                  </a:ln>
                  <a:solidFill>
                    <a:schemeClr val="tx1"/>
                  </a:solidFill>
                  <a:latin typeface="+mj-ea"/>
                  <a:ea typeface="+mj-ea"/>
                </a:rPr>
                <a:t>)</a:t>
              </a:r>
              <a:endParaRPr lang="en-US" altLang="ko-KR" b="1" dirty="0">
                <a:solidFill>
                  <a:schemeClr val="tx1"/>
                </a:solidFill>
                <a:latin typeface="+mj-ea"/>
                <a:ea typeface="+mj-ea"/>
              </a:endParaRPr>
            </a:p>
          </p:txBody>
        </p:sp>
        <p:sp>
          <p:nvSpPr>
            <p:cNvPr id="36" name="그래픽 43">
              <a:extLst>
                <a:ext uri="{FF2B5EF4-FFF2-40B4-BE49-F238E27FC236}">
                  <a16:creationId xmlns:a16="http://schemas.microsoft.com/office/drawing/2014/main" id="{E0281F9B-CC83-AF4E-3ED5-EB5248EEC377}"/>
                </a:ext>
              </a:extLst>
            </p:cNvPr>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anchor="ctr"/>
            <a:lstStyle/>
            <a:p>
              <a:pPr lvl="0">
                <a:defRPr/>
              </a:pPr>
              <a:endParaRPr lang="ko-KR" altLang="en-US"/>
            </a:p>
          </p:txBody>
        </p:sp>
      </p:grpSp>
      <p:sp>
        <p:nvSpPr>
          <p:cNvPr id="18" name="슬라이드 번호 개체 틀 49">
            <a:extLst>
              <a:ext uri="{FF2B5EF4-FFF2-40B4-BE49-F238E27FC236}">
                <a16:creationId xmlns:a16="http://schemas.microsoft.com/office/drawing/2014/main" id="{34122C9E-4727-5FA3-2ED5-80B34A225A49}"/>
              </a:ext>
            </a:extLst>
          </p:cNvPr>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C476DD71-3C72-45E8-9ABA-570BE89D91F4}" type="slidenum">
              <a:rPr kumimoji="1" lang="en-US" altLang="en-US" sz="1400"/>
              <a:pPr algn="ctr">
                <a:defRPr/>
              </a:pPr>
              <a:t>18</a:t>
            </a:fld>
            <a:endParaRPr kumimoji="1" lang="en-US" altLang="en-US" sz="1400"/>
          </a:p>
        </p:txBody>
      </p:sp>
      <p:pic>
        <p:nvPicPr>
          <p:cNvPr id="9" name="그림 8">
            <a:extLst>
              <a:ext uri="{FF2B5EF4-FFF2-40B4-BE49-F238E27FC236}">
                <a16:creationId xmlns:a16="http://schemas.microsoft.com/office/drawing/2014/main" id="{A9079EB9-BA49-8ED5-E368-1EAF02BFB95E}"/>
              </a:ext>
            </a:extLst>
          </p:cNvPr>
          <p:cNvPicPr>
            <a:picLocks noChangeAspect="1"/>
          </p:cNvPicPr>
          <p:nvPr/>
        </p:nvPicPr>
        <p:blipFill>
          <a:blip r:embed="rId6"/>
          <a:srcRect l="5544" r="10955"/>
          <a:stretch/>
        </p:blipFill>
        <p:spPr>
          <a:xfrm>
            <a:off x="376102" y="2735788"/>
            <a:ext cx="4710492" cy="2565420"/>
          </a:xfrm>
          <a:prstGeom prst="rect">
            <a:avLst/>
          </a:prstGeom>
          <a:ln w="19050">
            <a:solidFill>
              <a:schemeClr val="tx1"/>
            </a:solidFill>
          </a:ln>
        </p:spPr>
      </p:pic>
      <p:pic>
        <p:nvPicPr>
          <p:cNvPr id="15" name="그림 14">
            <a:extLst>
              <a:ext uri="{FF2B5EF4-FFF2-40B4-BE49-F238E27FC236}">
                <a16:creationId xmlns:a16="http://schemas.microsoft.com/office/drawing/2014/main" id="{5B587095-4B42-ED13-A17A-348A2B8BAFD6}"/>
              </a:ext>
            </a:extLst>
          </p:cNvPr>
          <p:cNvPicPr>
            <a:picLocks noChangeAspect="1"/>
          </p:cNvPicPr>
          <p:nvPr/>
        </p:nvPicPr>
        <p:blipFill>
          <a:blip r:embed="rId7"/>
          <a:srcRect l="1973" r="4217"/>
          <a:stretch/>
        </p:blipFill>
        <p:spPr>
          <a:xfrm>
            <a:off x="5365213" y="2738247"/>
            <a:ext cx="6629412" cy="3355049"/>
          </a:xfrm>
          <a:prstGeom prst="rect">
            <a:avLst/>
          </a:prstGeom>
          <a:ln w="19050">
            <a:solidFill>
              <a:schemeClr val="tx1"/>
            </a:solidFill>
          </a:ln>
        </p:spPr>
      </p:pic>
      <p:sp>
        <p:nvSpPr>
          <p:cNvPr id="26" name="직사각형 25">
            <a:extLst>
              <a:ext uri="{FF2B5EF4-FFF2-40B4-BE49-F238E27FC236}">
                <a16:creationId xmlns:a16="http://schemas.microsoft.com/office/drawing/2014/main" id="{66A26B9A-D636-E834-7C8A-6F7932B68C74}"/>
              </a:ext>
            </a:extLst>
          </p:cNvPr>
          <p:cNvSpPr/>
          <p:nvPr/>
        </p:nvSpPr>
        <p:spPr>
          <a:xfrm>
            <a:off x="1991544" y="2798344"/>
            <a:ext cx="396044" cy="162604"/>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cxnSp>
        <p:nvCxnSpPr>
          <p:cNvPr id="42" name="연결선: 꺾임 41">
            <a:extLst>
              <a:ext uri="{FF2B5EF4-FFF2-40B4-BE49-F238E27FC236}">
                <a16:creationId xmlns:a16="http://schemas.microsoft.com/office/drawing/2014/main" id="{9001DBB1-0BE4-B0FF-7672-28F61B0040C9}"/>
              </a:ext>
            </a:extLst>
          </p:cNvPr>
          <p:cNvCxnSpPr>
            <a:cxnSpLocks/>
            <a:stCxn id="26" idx="2"/>
            <a:endCxn id="15" idx="1"/>
          </p:cNvCxnSpPr>
          <p:nvPr/>
        </p:nvCxnSpPr>
        <p:spPr>
          <a:xfrm rot="16200000" flipH="1">
            <a:off x="3049977" y="2100536"/>
            <a:ext cx="1454824" cy="317564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A01AA8C8-F95F-DECA-1DFD-A11EFF337FCB}"/>
              </a:ext>
            </a:extLst>
          </p:cNvPr>
          <p:cNvSpPr/>
          <p:nvPr/>
        </p:nvSpPr>
        <p:spPr>
          <a:xfrm>
            <a:off x="4187788" y="2816932"/>
            <a:ext cx="684076" cy="141926"/>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2D6118D3-3C0D-1B28-B416-190F0A9A1CBF}"/>
              </a:ext>
            </a:extLst>
          </p:cNvPr>
          <p:cNvSpPr txBox="1"/>
          <p:nvPr/>
        </p:nvSpPr>
        <p:spPr>
          <a:xfrm>
            <a:off x="850786" y="5506766"/>
            <a:ext cx="3761123" cy="910566"/>
          </a:xfrm>
          <a:prstGeom prst="rect">
            <a:avLst/>
          </a:prstGeom>
          <a:solidFill>
            <a:schemeClr val="bg1"/>
          </a:solidFill>
          <a:ln w="19050">
            <a:solidFill>
              <a:schemeClr val="tx1"/>
            </a:solidFill>
          </a:ln>
        </p:spPr>
        <p:txBody>
          <a:bodyPr wrap="square" rtlCol="0" anchor="ctr">
            <a:noAutofit/>
          </a:bodyPr>
          <a:lstStyle/>
          <a:p>
            <a:pPr algn="ctr"/>
            <a:r>
              <a:rPr lang="en-US" altLang="ko-KR" sz="1100" b="1" dirty="0"/>
              <a:t>Admin(</a:t>
            </a:r>
            <a:r>
              <a:rPr lang="ko-KR" altLang="en-US" sz="1100" b="1" dirty="0"/>
              <a:t>관리자</a:t>
            </a:r>
            <a:r>
              <a:rPr lang="en-US" altLang="ko-KR" sz="1100" b="1" dirty="0"/>
              <a:t>) </a:t>
            </a:r>
            <a:r>
              <a:rPr lang="ko-KR" altLang="en-US" sz="1100" b="1" dirty="0"/>
              <a:t>계정으로 로그인</a:t>
            </a:r>
            <a:endParaRPr lang="en-US" altLang="ko-KR" sz="1100" b="1" dirty="0"/>
          </a:p>
          <a:p>
            <a:pPr algn="ctr"/>
            <a:r>
              <a:rPr lang="ko-KR" altLang="ko-KR" sz="1100" b="1" dirty="0"/>
              <a:t>↓</a:t>
            </a:r>
            <a:endParaRPr lang="en-US" altLang="ko-KR" sz="1100" b="1" dirty="0"/>
          </a:p>
          <a:p>
            <a:pPr algn="ctr"/>
            <a:r>
              <a:rPr lang="ko-KR" altLang="en-US" sz="1100" b="1" dirty="0"/>
              <a:t>헤더 메뉴바에 관리자용 기능인 항공편 관리</a:t>
            </a:r>
            <a:r>
              <a:rPr lang="en-US" altLang="ko-KR" sz="1100" b="1" dirty="0"/>
              <a:t>, </a:t>
            </a:r>
            <a:r>
              <a:rPr lang="ko-KR" altLang="en-US" sz="1100" b="1" dirty="0"/>
              <a:t>예약 관리</a:t>
            </a:r>
            <a:r>
              <a:rPr lang="en-US" altLang="ko-KR" sz="1100" b="1" dirty="0"/>
              <a:t>,</a:t>
            </a:r>
            <a:r>
              <a:rPr lang="ko-KR" altLang="en-US" sz="1100" b="1" dirty="0"/>
              <a:t> 회원관리 기능이 표시</a:t>
            </a:r>
          </a:p>
        </p:txBody>
      </p:sp>
      <p:sp>
        <p:nvSpPr>
          <p:cNvPr id="46" name="TextBox 45">
            <a:extLst>
              <a:ext uri="{FF2B5EF4-FFF2-40B4-BE49-F238E27FC236}">
                <a16:creationId xmlns:a16="http://schemas.microsoft.com/office/drawing/2014/main" id="{89045CB5-4875-1023-8A5C-A40037880D22}"/>
              </a:ext>
            </a:extLst>
          </p:cNvPr>
          <p:cNvSpPr txBox="1"/>
          <p:nvPr/>
        </p:nvSpPr>
        <p:spPr>
          <a:xfrm>
            <a:off x="2142833" y="2339298"/>
            <a:ext cx="889987" cy="261610"/>
          </a:xfrm>
          <a:prstGeom prst="rect">
            <a:avLst/>
          </a:prstGeom>
          <a:noFill/>
          <a:ln w="19050">
            <a:solidFill>
              <a:schemeClr val="tx1"/>
            </a:solidFill>
          </a:ln>
        </p:spPr>
        <p:txBody>
          <a:bodyPr wrap="none" rtlCol="0">
            <a:spAutoFit/>
          </a:bodyPr>
          <a:lstStyle/>
          <a:p>
            <a:pPr algn="ctr"/>
            <a:r>
              <a:rPr lang="ko-KR" altLang="en-US" sz="1100" b="1" dirty="0" err="1"/>
              <a:t>메인페이지</a:t>
            </a:r>
            <a:endParaRPr lang="ko-KR" altLang="en-US" sz="1100" b="1" dirty="0"/>
          </a:p>
        </p:txBody>
      </p:sp>
      <p:sp>
        <p:nvSpPr>
          <p:cNvPr id="49" name="TextBox 48">
            <a:extLst>
              <a:ext uri="{FF2B5EF4-FFF2-40B4-BE49-F238E27FC236}">
                <a16:creationId xmlns:a16="http://schemas.microsoft.com/office/drawing/2014/main" id="{92815C57-4828-422A-8AC6-19EA386A032D}"/>
              </a:ext>
            </a:extLst>
          </p:cNvPr>
          <p:cNvSpPr txBox="1"/>
          <p:nvPr/>
        </p:nvSpPr>
        <p:spPr>
          <a:xfrm>
            <a:off x="7958949" y="2339298"/>
            <a:ext cx="1412566" cy="261610"/>
          </a:xfrm>
          <a:prstGeom prst="rect">
            <a:avLst/>
          </a:prstGeom>
          <a:noFill/>
          <a:ln w="19050">
            <a:solidFill>
              <a:schemeClr val="tx1"/>
            </a:solidFill>
          </a:ln>
        </p:spPr>
        <p:txBody>
          <a:bodyPr wrap="none" rtlCol="0">
            <a:spAutoFit/>
          </a:bodyPr>
          <a:lstStyle/>
          <a:p>
            <a:pPr algn="ctr"/>
            <a:r>
              <a:rPr lang="ko-KR" altLang="en-US" sz="1100" b="1" dirty="0"/>
              <a:t>항공편 관리 페이지</a:t>
            </a:r>
          </a:p>
        </p:txBody>
      </p:sp>
    </p:spTree>
    <p:extLst>
      <p:ext uri="{BB962C8B-B14F-4D97-AF65-F5344CB8AC3E}">
        <p14:creationId xmlns:p14="http://schemas.microsoft.com/office/powerpoint/2010/main" val="667392910"/>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9B0BB-4CAD-7C49-CD10-5436730B465F}"/>
            </a:ext>
          </a:extLst>
        </p:cNvPr>
        <p:cNvGrpSpPr/>
        <p:nvPr/>
      </p:nvGrpSpPr>
      <p:grpSpPr>
        <a:xfrm>
          <a:off x="0" y="0"/>
          <a:ext cx="0" cy="0"/>
          <a:chOff x="0" y="0"/>
          <a:chExt cx="0" cy="0"/>
        </a:xfrm>
      </p:grpSpPr>
      <p:pic>
        <p:nvPicPr>
          <p:cNvPr id="99" name="그래픽 98">
            <a:extLst>
              <a:ext uri="{FF2B5EF4-FFF2-40B4-BE49-F238E27FC236}">
                <a16:creationId xmlns:a16="http://schemas.microsoft.com/office/drawing/2014/main" id="{DCD7814A-328D-3060-743C-775F22ABF398}"/>
              </a:ext>
            </a:extLst>
          </p:cNvPr>
          <p:cNvPicPr>
            <a:picLocks noChangeAspect="1"/>
          </p:cNvPicPr>
          <p:nvPr/>
        </p:nvPicPr>
        <p:blipFill rotWithShape="1">
          <a:blip r:embed="rId2"/>
          <a:stretch>
            <a:fillRect/>
          </a:stretch>
        </p:blipFill>
        <p:spPr>
          <a:xfrm>
            <a:off x="0" y="0"/>
            <a:ext cx="12192000" cy="6858000"/>
          </a:xfrm>
          <a:prstGeom prst="rect">
            <a:avLst/>
          </a:prstGeom>
        </p:spPr>
      </p:pic>
      <p:sp>
        <p:nvSpPr>
          <p:cNvPr id="39" name="사각형: 둥근 한쪽 모서리 38">
            <a:extLst>
              <a:ext uri="{FF2B5EF4-FFF2-40B4-BE49-F238E27FC236}">
                <a16:creationId xmlns:a16="http://schemas.microsoft.com/office/drawing/2014/main" id="{2D163EB8-C015-E6CD-7146-D6A412E57270}"/>
              </a:ext>
            </a:extLst>
          </p:cNvPr>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3" name="그룹 2">
            <a:extLst>
              <a:ext uri="{FF2B5EF4-FFF2-40B4-BE49-F238E27FC236}">
                <a16:creationId xmlns:a16="http://schemas.microsoft.com/office/drawing/2014/main" id="{191FD53A-B7B9-7C02-EDD4-7F8987E1DF0F}"/>
              </a:ext>
            </a:extLst>
          </p:cNvPr>
          <p:cNvGrpSpPr/>
          <p:nvPr/>
        </p:nvGrpSpPr>
        <p:grpSpPr>
          <a:xfrm>
            <a:off x="376102" y="333243"/>
            <a:ext cx="5948498" cy="830997"/>
            <a:chOff x="376102" y="333243"/>
            <a:chExt cx="5948498" cy="830997"/>
          </a:xfrm>
        </p:grpSpPr>
        <p:sp>
          <p:nvSpPr>
            <p:cNvPr id="27" name="TextBox 26">
              <a:extLst>
                <a:ext uri="{FF2B5EF4-FFF2-40B4-BE49-F238E27FC236}">
                  <a16:creationId xmlns:a16="http://schemas.microsoft.com/office/drawing/2014/main" id="{73157EED-58DB-704C-1817-9DD5146464EF}"/>
                </a:ext>
              </a:extLst>
            </p:cNvPr>
            <p:cNvSpPr txBox="1"/>
            <p:nvPr/>
          </p:nvSpPr>
          <p:spPr>
            <a:xfrm>
              <a:off x="1461721" y="366114"/>
              <a:ext cx="2252213" cy="276999"/>
            </a:xfrm>
            <a:prstGeom prst="rect">
              <a:avLst/>
            </a:prstGeom>
            <a:noFill/>
          </p:spPr>
          <p:txBody>
            <a:bodyPr wrap="square">
              <a:spAutoFit/>
            </a:bodyPr>
            <a:lstStyle/>
            <a:p>
              <a:pPr lvl="0">
                <a:defRPr/>
              </a:pPr>
              <a:r>
                <a:rPr lang="en-US" altLang="ko-KR" sz="1200" b="1">
                  <a:ln w="9525">
                    <a:solidFill>
                      <a:schemeClr val="accent1">
                        <a:shade val="15000"/>
                        <a:alpha val="0"/>
                      </a:schemeClr>
                    </a:solidFill>
                  </a:ln>
                  <a:solidFill>
                    <a:srgbClr val="3378C8">
                      <a:alpha val="50000"/>
                    </a:srgbClr>
                  </a:solidFill>
                  <a:latin typeface="맑은 고딕"/>
                  <a:ea typeface="맑은 고딕"/>
                </a:rPr>
                <a:t>K-Digital Training</a:t>
              </a:r>
              <a:endParaRPr lang="ko-KR" altLang="en-US" sz="1200" b="1">
                <a:ln w="9525">
                  <a:solidFill>
                    <a:schemeClr val="accent1">
                      <a:shade val="15000"/>
                      <a:alpha val="0"/>
                    </a:schemeClr>
                  </a:solidFill>
                </a:ln>
                <a:solidFill>
                  <a:srgbClr val="3378C8">
                    <a:alpha val="50000"/>
                  </a:srgbClr>
                </a:solidFill>
                <a:latin typeface="맑은 고딕"/>
                <a:ea typeface="맑은 고딕"/>
              </a:endParaRPr>
            </a:p>
          </p:txBody>
        </p:sp>
        <p:sp>
          <p:nvSpPr>
            <p:cNvPr id="11" name="TextBox 10">
              <a:extLst>
                <a:ext uri="{FF2B5EF4-FFF2-40B4-BE49-F238E27FC236}">
                  <a16:creationId xmlns:a16="http://schemas.microsoft.com/office/drawing/2014/main" id="{6A19D463-B4AC-5E03-714A-521210AACD5C}"/>
                </a:ext>
              </a:extLst>
            </p:cNvPr>
            <p:cNvSpPr txBox="1"/>
            <p:nvPr/>
          </p:nvSpPr>
          <p:spPr>
            <a:xfrm>
              <a:off x="1461721" y="585057"/>
              <a:ext cx="4862879" cy="523220"/>
            </a:xfrm>
            <a:prstGeom prst="rect">
              <a:avLst/>
            </a:prstGeom>
            <a:noFill/>
          </p:spPr>
          <p:txBody>
            <a:bodyPr wrap="square">
              <a:spAutoFit/>
            </a:bodyPr>
            <a:lstStyle/>
            <a:p>
              <a:pPr>
                <a:defRPr/>
              </a:pPr>
              <a:r>
                <a:rPr lang="ko-KR" altLang="en-US" sz="2800" b="1">
                  <a:ln w="9525">
                    <a:solidFill>
                      <a:schemeClr val="accent1">
                        <a:shade val="15000"/>
                        <a:alpha val="0"/>
                      </a:schemeClr>
                    </a:solidFill>
                  </a:ln>
                  <a:solidFill>
                    <a:schemeClr val="tx1">
                      <a:lumMod val="75000"/>
                      <a:lumOff val="25000"/>
                    </a:schemeClr>
                  </a:solidFill>
                  <a:latin typeface="맑은 고딕"/>
                  <a:ea typeface="맑은 고딕"/>
                </a:rPr>
                <a:t>프로젝트 수행 경과</a:t>
              </a:r>
              <a:endParaRPr lang="ko-KR" altLang="en-US" sz="2800" b="1">
                <a:solidFill>
                  <a:schemeClr val="tx1">
                    <a:lumMod val="75000"/>
                    <a:lumOff val="25000"/>
                  </a:schemeClr>
                </a:solidFill>
                <a:latin typeface="맑은 고딕"/>
                <a:ea typeface="맑은 고딕"/>
              </a:endParaRPr>
            </a:p>
          </p:txBody>
        </p:sp>
        <p:sp>
          <p:nvSpPr>
            <p:cNvPr id="13" name="TextBox 12">
              <a:extLst>
                <a:ext uri="{FF2B5EF4-FFF2-40B4-BE49-F238E27FC236}">
                  <a16:creationId xmlns:a16="http://schemas.microsoft.com/office/drawing/2014/main" id="{59E3E81B-3BAE-B680-016D-117E3D770BAC}"/>
                </a:ext>
              </a:extLst>
            </p:cNvPr>
            <p:cNvSpPr txBox="1"/>
            <p:nvPr/>
          </p:nvSpPr>
          <p:spPr>
            <a:xfrm>
              <a:off x="376102" y="333243"/>
              <a:ext cx="1266679" cy="830997"/>
            </a:xfrm>
            <a:prstGeom prst="rect">
              <a:avLst/>
            </a:prstGeom>
            <a:noFill/>
          </p:spPr>
          <p:txBody>
            <a:bodyPr wrap="square" tIns="0" bIns="0">
              <a:spAutoFit/>
            </a:bodyPr>
            <a:lstStyle/>
            <a:p>
              <a:pPr eaLnBrk="1" latinLnBrk="1" hangingPunct="1">
                <a:spcBef>
                  <a:spcPts val="0"/>
                </a:spcBef>
                <a:spcAft>
                  <a:spcPts val="0"/>
                </a:spcAft>
                <a:defRPr/>
              </a:pPr>
              <a:r>
                <a:rPr lang="en-US" altLang="ko-KR" sz="5400">
                  <a:ln w="9525">
                    <a:solidFill>
                      <a:schemeClr val="accent1">
                        <a:shade val="15000"/>
                        <a:alpha val="0"/>
                      </a:schemeClr>
                    </a:solidFill>
                  </a:ln>
                  <a:solidFill>
                    <a:srgbClr val="3378C8"/>
                  </a:solidFill>
                  <a:latin typeface="세방고딕 Bold"/>
                  <a:ea typeface="세방고딕 Bold"/>
                </a:rPr>
                <a:t>04</a:t>
              </a:r>
              <a:endParaRPr lang="ko-KR" altLang="en-US" sz="4400" b="1">
                <a:ln w="9525">
                  <a:solidFill>
                    <a:schemeClr val="accent1">
                      <a:shade val="15000"/>
                      <a:alpha val="0"/>
                    </a:schemeClr>
                  </a:solidFill>
                </a:ln>
                <a:solidFill>
                  <a:srgbClr val="3378C8"/>
                </a:solidFill>
                <a:latin typeface="세방고딕 Regular"/>
                <a:ea typeface="세방고딕 Regular"/>
              </a:endParaRPr>
            </a:p>
          </p:txBody>
        </p:sp>
      </p:grpSp>
      <p:sp>
        <p:nvSpPr>
          <p:cNvPr id="2" name="TextBox 1">
            <a:extLst>
              <a:ext uri="{FF2B5EF4-FFF2-40B4-BE49-F238E27FC236}">
                <a16:creationId xmlns:a16="http://schemas.microsoft.com/office/drawing/2014/main" id="{11B324A6-6CF4-D469-19A3-95045335893A}"/>
              </a:ext>
            </a:extLst>
          </p:cNvPr>
          <p:cNvSpPr txBox="1"/>
          <p:nvPr/>
        </p:nvSpPr>
        <p:spPr>
          <a:xfrm>
            <a:off x="0" y="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sp>
        <p:nvSpPr>
          <p:cNvPr id="4" name="TextBox 3">
            <a:extLst>
              <a:ext uri="{FF2B5EF4-FFF2-40B4-BE49-F238E27FC236}">
                <a16:creationId xmlns:a16="http://schemas.microsoft.com/office/drawing/2014/main" id="{BA94333A-7B40-4F94-C4F3-D46DB1C33BF3}"/>
              </a:ext>
            </a:extLst>
          </p:cNvPr>
          <p:cNvSpPr txBox="1"/>
          <p:nvPr/>
        </p:nvSpPr>
        <p:spPr>
          <a:xfrm>
            <a:off x="0" y="0"/>
            <a:ext cx="1336675" cy="114300"/>
          </a:xfrm>
          <a:prstGeom prst="rect">
            <a:avLst/>
          </a:prstGeom>
          <a:solidFill>
            <a:srgbClr val="3378C8"/>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pic>
        <p:nvPicPr>
          <p:cNvPr id="35" name="그림 34">
            <a:extLst>
              <a:ext uri="{FF2B5EF4-FFF2-40B4-BE49-F238E27FC236}">
                <a16:creationId xmlns:a16="http://schemas.microsoft.com/office/drawing/2014/main" id="{606E0840-1B18-EC28-F6EA-6D2A346FA338}"/>
              </a:ext>
            </a:extLst>
          </p:cNvPr>
          <p:cNvPicPr>
            <a:picLocks noChangeAspect="1"/>
          </p:cNvPicPr>
          <p:nvPr/>
        </p:nvPicPr>
        <p:blipFill rotWithShape="1">
          <a:blip r:embed="rId3">
            <a:alphaModFix amt="27000"/>
            <a:duotone>
              <a:schemeClr val="accent5">
                <a:shade val="45000"/>
                <a:satMod val="135000"/>
              </a:schemeClr>
              <a:prstClr val="white"/>
            </a:duotone>
          </a:blip>
          <a:srcRect/>
          <a:stretch>
            <a:fillRect/>
          </a:stretch>
        </p:blipFill>
        <p:spPr>
          <a:xfrm rot="10800000" flipV="1">
            <a:off x="0" y="1916849"/>
            <a:ext cx="12192000" cy="233580"/>
          </a:xfrm>
          <a:prstGeom prst="rect">
            <a:avLst/>
          </a:prstGeom>
        </p:spPr>
      </p:pic>
      <p:grpSp>
        <p:nvGrpSpPr>
          <p:cNvPr id="5" name="그룹 4">
            <a:extLst>
              <a:ext uri="{FF2B5EF4-FFF2-40B4-BE49-F238E27FC236}">
                <a16:creationId xmlns:a16="http://schemas.microsoft.com/office/drawing/2014/main" id="{D9501129-34C4-5E2D-1A9D-67FF4E709F65}"/>
              </a:ext>
            </a:extLst>
          </p:cNvPr>
          <p:cNvGrpSpPr/>
          <p:nvPr/>
        </p:nvGrpSpPr>
        <p:grpSpPr>
          <a:xfrm>
            <a:off x="10667149" y="6576811"/>
            <a:ext cx="1075644" cy="150807"/>
            <a:chOff x="921102" y="6027409"/>
            <a:chExt cx="2680001" cy="375740"/>
          </a:xfrm>
        </p:grpSpPr>
        <p:pic>
          <p:nvPicPr>
            <p:cNvPr id="10" name="_x278651016" descr="EMB0000378c3f3d">
              <a:extLst>
                <a:ext uri="{FF2B5EF4-FFF2-40B4-BE49-F238E27FC236}">
                  <a16:creationId xmlns:a16="http://schemas.microsoft.com/office/drawing/2014/main" id="{6F530258-510E-3145-FEDA-5E9321E5264B}"/>
                </a:ext>
              </a:extLst>
            </p:cNvPr>
            <p:cNvPicPr>
              <a:picLocks noChangeAspect="1" noChangeArrowheads="1"/>
            </p:cNvPicPr>
            <p:nvPr/>
          </p:nvPicPr>
          <p:blipFill rotWithShape="1">
            <a:blip r:embed="rId4"/>
            <a:srcRect/>
            <a:stretch>
              <a:fillRect/>
            </a:stretch>
          </p:blipFill>
          <p:spPr>
            <a:xfrm>
              <a:off x="2420865" y="6027409"/>
              <a:ext cx="1180238" cy="375740"/>
            </a:xfrm>
            <a:prstGeom prst="rect">
              <a:avLst/>
            </a:prstGeom>
            <a:noFill/>
          </p:spPr>
        </p:pic>
        <p:pic>
          <p:nvPicPr>
            <p:cNvPr id="12" name="그래픽 23">
              <a:extLst>
                <a:ext uri="{FF2B5EF4-FFF2-40B4-BE49-F238E27FC236}">
                  <a16:creationId xmlns:a16="http://schemas.microsoft.com/office/drawing/2014/main" id="{07EEC42C-34CA-7B80-0075-B1CBC3833C87}"/>
                </a:ext>
              </a:extLst>
            </p:cNvPr>
            <p:cNvPicPr>
              <a:picLocks noChangeAspect="1"/>
            </p:cNvPicPr>
            <p:nvPr/>
          </p:nvPicPr>
          <p:blipFill rotWithShape="1">
            <a:blip r:embed="rId5"/>
            <a:stretch>
              <a:fillRect/>
            </a:stretch>
          </p:blipFill>
          <p:spPr>
            <a:xfrm>
              <a:off x="921102" y="6027409"/>
              <a:ext cx="1190542" cy="353945"/>
            </a:xfrm>
            <a:prstGeom prst="rect">
              <a:avLst/>
            </a:prstGeom>
          </p:spPr>
        </p:pic>
      </p:grpSp>
      <p:grpSp>
        <p:nvGrpSpPr>
          <p:cNvPr id="33" name="그룹 32">
            <a:extLst>
              <a:ext uri="{FF2B5EF4-FFF2-40B4-BE49-F238E27FC236}">
                <a16:creationId xmlns:a16="http://schemas.microsoft.com/office/drawing/2014/main" id="{D572A10C-4232-B9A6-9D70-E0054B52C8BC}"/>
              </a:ext>
            </a:extLst>
          </p:cNvPr>
          <p:cNvGrpSpPr/>
          <p:nvPr/>
        </p:nvGrpSpPr>
        <p:grpSpPr>
          <a:xfrm>
            <a:off x="541891" y="1430219"/>
            <a:ext cx="10526159" cy="369332"/>
            <a:chOff x="541891" y="1430219"/>
            <a:chExt cx="10526159" cy="369332"/>
          </a:xfrm>
        </p:grpSpPr>
        <p:sp>
          <p:nvSpPr>
            <p:cNvPr id="34" name="TextBox 33">
              <a:extLst>
                <a:ext uri="{FF2B5EF4-FFF2-40B4-BE49-F238E27FC236}">
                  <a16:creationId xmlns:a16="http://schemas.microsoft.com/office/drawing/2014/main" id="{76AFA18F-EB00-ADBC-A5DC-29AE38A8367F}"/>
                </a:ext>
              </a:extLst>
            </p:cNvPr>
            <p:cNvSpPr txBox="1"/>
            <p:nvPr/>
          </p:nvSpPr>
          <p:spPr>
            <a:xfrm>
              <a:off x="743615" y="1430219"/>
              <a:ext cx="10324435" cy="369332"/>
            </a:xfrm>
            <a:prstGeom prst="rect">
              <a:avLst/>
            </a:prstGeom>
            <a:noFill/>
          </p:spPr>
          <p:txBody>
            <a:bodyPr wrap="square">
              <a:spAutoFit/>
            </a:bodyPr>
            <a:lstStyle/>
            <a:p>
              <a:pPr>
                <a:defRPr/>
              </a:pPr>
              <a:r>
                <a:rPr lang="ko-KR" altLang="en-US" b="1" dirty="0">
                  <a:ln w="9525">
                    <a:solidFill>
                      <a:schemeClr val="accent1">
                        <a:shade val="15000"/>
                        <a:alpha val="0"/>
                      </a:schemeClr>
                    </a:solidFill>
                  </a:ln>
                  <a:solidFill>
                    <a:schemeClr val="tx1"/>
                  </a:solidFill>
                  <a:latin typeface="+mj-ea"/>
                  <a:ea typeface="+mj-ea"/>
                </a:rPr>
                <a:t>프로젝트 동작 화면</a:t>
              </a:r>
              <a:r>
                <a:rPr lang="en-US" altLang="ko-KR" b="1" dirty="0">
                  <a:ln w="9525">
                    <a:solidFill>
                      <a:schemeClr val="accent1">
                        <a:shade val="15000"/>
                        <a:alpha val="0"/>
                      </a:schemeClr>
                    </a:solidFill>
                  </a:ln>
                  <a:solidFill>
                    <a:schemeClr val="tx1"/>
                  </a:solidFill>
                  <a:latin typeface="+mj-ea"/>
                  <a:ea typeface="+mj-ea"/>
                </a:rPr>
                <a:t>(</a:t>
              </a:r>
              <a:r>
                <a:rPr lang="ko-KR" altLang="en-US" b="1" dirty="0">
                  <a:ln w="9525">
                    <a:solidFill>
                      <a:schemeClr val="accent1">
                        <a:shade val="15000"/>
                        <a:alpha val="0"/>
                      </a:schemeClr>
                    </a:solidFill>
                  </a:ln>
                  <a:solidFill>
                    <a:schemeClr val="tx1"/>
                  </a:solidFill>
                  <a:latin typeface="+mj-ea"/>
                  <a:ea typeface="+mj-ea"/>
                </a:rPr>
                <a:t>예약</a:t>
              </a:r>
              <a:r>
                <a:rPr lang="en-US" altLang="ko-KR" b="1" dirty="0">
                  <a:ln w="9525">
                    <a:solidFill>
                      <a:schemeClr val="accent1">
                        <a:shade val="15000"/>
                        <a:alpha val="0"/>
                      </a:schemeClr>
                    </a:solidFill>
                  </a:ln>
                  <a:solidFill>
                    <a:schemeClr val="tx1"/>
                  </a:solidFill>
                  <a:latin typeface="+mj-ea"/>
                  <a:ea typeface="+mj-ea"/>
                </a:rPr>
                <a:t>)</a:t>
              </a:r>
              <a:endParaRPr lang="en-US" altLang="ko-KR" b="1" dirty="0">
                <a:solidFill>
                  <a:schemeClr val="tx1"/>
                </a:solidFill>
                <a:latin typeface="+mj-ea"/>
                <a:ea typeface="+mj-ea"/>
              </a:endParaRPr>
            </a:p>
          </p:txBody>
        </p:sp>
        <p:sp>
          <p:nvSpPr>
            <p:cNvPr id="36" name="그래픽 43">
              <a:extLst>
                <a:ext uri="{FF2B5EF4-FFF2-40B4-BE49-F238E27FC236}">
                  <a16:creationId xmlns:a16="http://schemas.microsoft.com/office/drawing/2014/main" id="{E980E80C-F2E1-C187-A191-A5DDDE5144FF}"/>
                </a:ext>
              </a:extLst>
            </p:cNvPr>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anchor="ctr"/>
            <a:lstStyle/>
            <a:p>
              <a:pPr lvl="0">
                <a:defRPr/>
              </a:pPr>
              <a:endParaRPr lang="ko-KR" altLang="en-US"/>
            </a:p>
          </p:txBody>
        </p:sp>
      </p:grpSp>
      <p:sp>
        <p:nvSpPr>
          <p:cNvPr id="18" name="슬라이드 번호 개체 틀 49">
            <a:extLst>
              <a:ext uri="{FF2B5EF4-FFF2-40B4-BE49-F238E27FC236}">
                <a16:creationId xmlns:a16="http://schemas.microsoft.com/office/drawing/2014/main" id="{96B1F5B3-2C98-9900-4266-098559AE3377}"/>
              </a:ext>
            </a:extLst>
          </p:cNvPr>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C476DD71-3C72-45E8-9ABA-570BE89D91F4}" type="slidenum">
              <a:rPr kumimoji="1" lang="en-US" altLang="en-US" sz="1400"/>
              <a:pPr algn="ctr">
                <a:defRPr/>
              </a:pPr>
              <a:t>19</a:t>
            </a:fld>
            <a:endParaRPr kumimoji="1" lang="en-US" altLang="en-US" sz="1400"/>
          </a:p>
        </p:txBody>
      </p:sp>
      <p:pic>
        <p:nvPicPr>
          <p:cNvPr id="15" name="그림 14">
            <a:extLst>
              <a:ext uri="{FF2B5EF4-FFF2-40B4-BE49-F238E27FC236}">
                <a16:creationId xmlns:a16="http://schemas.microsoft.com/office/drawing/2014/main" id="{EF53B6AC-95CF-2FBA-2CAD-E77E9B981F7F}"/>
              </a:ext>
            </a:extLst>
          </p:cNvPr>
          <p:cNvPicPr>
            <a:picLocks noChangeAspect="1"/>
          </p:cNvPicPr>
          <p:nvPr/>
        </p:nvPicPr>
        <p:blipFill>
          <a:blip r:embed="rId6"/>
          <a:srcRect l="3017" r="4958"/>
          <a:stretch/>
        </p:blipFill>
        <p:spPr>
          <a:xfrm>
            <a:off x="376102" y="2718904"/>
            <a:ext cx="5377865" cy="2774481"/>
          </a:xfrm>
          <a:prstGeom prst="rect">
            <a:avLst/>
          </a:prstGeom>
          <a:ln w="19050">
            <a:solidFill>
              <a:schemeClr val="tx1"/>
            </a:solidFill>
          </a:ln>
        </p:spPr>
      </p:pic>
      <p:pic>
        <p:nvPicPr>
          <p:cNvPr id="17" name="그림 16">
            <a:extLst>
              <a:ext uri="{FF2B5EF4-FFF2-40B4-BE49-F238E27FC236}">
                <a16:creationId xmlns:a16="http://schemas.microsoft.com/office/drawing/2014/main" id="{6DA4C525-E524-9C50-45EE-E9AC702D1C05}"/>
              </a:ext>
            </a:extLst>
          </p:cNvPr>
          <p:cNvPicPr>
            <a:picLocks noChangeAspect="1"/>
          </p:cNvPicPr>
          <p:nvPr/>
        </p:nvPicPr>
        <p:blipFill>
          <a:blip r:embed="rId7"/>
          <a:srcRect l="2017" r="2071"/>
          <a:stretch/>
        </p:blipFill>
        <p:spPr>
          <a:xfrm>
            <a:off x="6302403" y="2718905"/>
            <a:ext cx="5302209" cy="2774480"/>
          </a:xfrm>
          <a:prstGeom prst="rect">
            <a:avLst/>
          </a:prstGeom>
          <a:ln w="19050">
            <a:solidFill>
              <a:schemeClr val="tx1"/>
            </a:solidFill>
          </a:ln>
        </p:spPr>
      </p:pic>
      <p:sp>
        <p:nvSpPr>
          <p:cNvPr id="6" name="직사각형 5">
            <a:extLst>
              <a:ext uri="{FF2B5EF4-FFF2-40B4-BE49-F238E27FC236}">
                <a16:creationId xmlns:a16="http://schemas.microsoft.com/office/drawing/2014/main" id="{229CAE91-4634-CEE7-B158-E5DC4FCB575B}"/>
              </a:ext>
            </a:extLst>
          </p:cNvPr>
          <p:cNvSpPr/>
          <p:nvPr/>
        </p:nvSpPr>
        <p:spPr>
          <a:xfrm>
            <a:off x="731404" y="3320988"/>
            <a:ext cx="695353" cy="281111"/>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cxnSp>
        <p:nvCxnSpPr>
          <p:cNvPr id="7" name="연결선: 꺾임 6">
            <a:extLst>
              <a:ext uri="{FF2B5EF4-FFF2-40B4-BE49-F238E27FC236}">
                <a16:creationId xmlns:a16="http://schemas.microsoft.com/office/drawing/2014/main" id="{5FF0E4EC-3227-9F74-838C-F510F3A4103F}"/>
              </a:ext>
            </a:extLst>
          </p:cNvPr>
          <p:cNvCxnSpPr>
            <a:cxnSpLocks/>
            <a:stCxn id="6" idx="2"/>
            <a:endCxn id="17" idx="1"/>
          </p:cNvCxnSpPr>
          <p:nvPr/>
        </p:nvCxnSpPr>
        <p:spPr>
          <a:xfrm rot="16200000" flipH="1">
            <a:off x="3438719" y="1242461"/>
            <a:ext cx="504046" cy="5223322"/>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EC57CC9-7B83-8A7D-B9FC-8BE8E8716EA2}"/>
              </a:ext>
            </a:extLst>
          </p:cNvPr>
          <p:cNvSpPr txBox="1"/>
          <p:nvPr/>
        </p:nvSpPr>
        <p:spPr>
          <a:xfrm>
            <a:off x="7958949" y="2339298"/>
            <a:ext cx="1412566" cy="261610"/>
          </a:xfrm>
          <a:prstGeom prst="rect">
            <a:avLst/>
          </a:prstGeom>
          <a:noFill/>
          <a:ln w="19050">
            <a:solidFill>
              <a:schemeClr val="tx1"/>
            </a:solidFill>
          </a:ln>
        </p:spPr>
        <p:txBody>
          <a:bodyPr wrap="none" rtlCol="0">
            <a:spAutoFit/>
          </a:bodyPr>
          <a:lstStyle/>
          <a:p>
            <a:pPr algn="ctr"/>
            <a:r>
              <a:rPr lang="ko-KR" altLang="en-US" sz="1100" b="1" dirty="0"/>
              <a:t>항공편 등록 페이지</a:t>
            </a:r>
          </a:p>
        </p:txBody>
      </p:sp>
    </p:spTree>
    <p:extLst>
      <p:ext uri="{BB962C8B-B14F-4D97-AF65-F5344CB8AC3E}">
        <p14:creationId xmlns:p14="http://schemas.microsoft.com/office/powerpoint/2010/main" val="860927850"/>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래픽 21"/>
          <p:cNvPicPr>
            <a:picLocks noChangeAspect="1"/>
          </p:cNvPicPr>
          <p:nvPr/>
        </p:nvPicPr>
        <p:blipFill rotWithShape="1">
          <a:blip r:embed="rId2"/>
          <a:stretch>
            <a:fillRect/>
          </a:stretch>
        </p:blipFill>
        <p:spPr>
          <a:xfrm>
            <a:off x="0" y="0"/>
            <a:ext cx="12192000" cy="6858000"/>
          </a:xfrm>
          <a:prstGeom prst="rect">
            <a:avLst/>
          </a:prstGeom>
        </p:spPr>
      </p:pic>
      <p:pic>
        <p:nvPicPr>
          <p:cNvPr id="38" name="그래픽 37"/>
          <p:cNvPicPr>
            <a:picLocks noChangeAspect="1"/>
          </p:cNvPicPr>
          <p:nvPr/>
        </p:nvPicPr>
        <p:blipFill rotWithShape="1">
          <a:blip r:embed="rId3"/>
          <a:srcRect r="27520" b="23910"/>
          <a:stretch>
            <a:fillRect/>
          </a:stretch>
        </p:blipFill>
        <p:spPr>
          <a:xfrm flipV="1">
            <a:off x="7546066" y="-1"/>
            <a:ext cx="4645934" cy="3296669"/>
          </a:xfrm>
          <a:prstGeom prst="rect">
            <a:avLst/>
          </a:prstGeom>
        </p:spPr>
      </p:pic>
      <p:grpSp>
        <p:nvGrpSpPr>
          <p:cNvPr id="2" name="그룹 1"/>
          <p:cNvGrpSpPr/>
          <p:nvPr/>
        </p:nvGrpSpPr>
        <p:grpSpPr>
          <a:xfrm>
            <a:off x="870882" y="519237"/>
            <a:ext cx="2256700" cy="1269295"/>
            <a:chOff x="870882" y="519237"/>
            <a:chExt cx="2256700" cy="1269295"/>
          </a:xfrm>
        </p:grpSpPr>
        <p:sp>
          <p:nvSpPr>
            <p:cNvPr id="15" name="TextBox 14"/>
            <p:cNvSpPr txBox="1"/>
            <p:nvPr/>
          </p:nvSpPr>
          <p:spPr>
            <a:xfrm>
              <a:off x="875370" y="957535"/>
              <a:ext cx="2252212" cy="830997"/>
            </a:xfrm>
            <a:prstGeom prst="rect">
              <a:avLst/>
            </a:prstGeom>
            <a:noFill/>
          </p:spPr>
          <p:txBody>
            <a:bodyPr wrap="square">
              <a:spAutoFit/>
            </a:bodyPr>
            <a:lstStyle/>
            <a:p>
              <a:pPr>
                <a:defRPr/>
              </a:pPr>
              <a:r>
                <a:rPr lang="ko-KR" altLang="en-US" sz="4800">
                  <a:ln w="9525">
                    <a:solidFill>
                      <a:schemeClr val="accent1">
                        <a:shade val="15000"/>
                        <a:alpha val="0"/>
                      </a:schemeClr>
                    </a:solidFill>
                  </a:ln>
                  <a:solidFill>
                    <a:schemeClr val="tx1">
                      <a:lumMod val="75000"/>
                      <a:lumOff val="25000"/>
                    </a:schemeClr>
                  </a:solidFill>
                  <a:latin typeface="맑은 고딕"/>
                  <a:ea typeface="맑은 고딕"/>
                </a:rPr>
                <a:t>목 차</a:t>
              </a:r>
              <a:endParaRPr lang="ko-KR" altLang="en-US" sz="4800">
                <a:solidFill>
                  <a:schemeClr val="tx1">
                    <a:lumMod val="75000"/>
                    <a:lumOff val="25000"/>
                  </a:schemeClr>
                </a:solidFill>
                <a:latin typeface="맑은 고딕"/>
                <a:ea typeface="맑은 고딕"/>
              </a:endParaRPr>
            </a:p>
          </p:txBody>
        </p:sp>
        <p:sp>
          <p:nvSpPr>
            <p:cNvPr id="27" name="TextBox 26"/>
            <p:cNvSpPr txBox="1"/>
            <p:nvPr/>
          </p:nvSpPr>
          <p:spPr>
            <a:xfrm>
              <a:off x="870882" y="519237"/>
              <a:ext cx="2252213" cy="369332"/>
            </a:xfrm>
            <a:prstGeom prst="rect">
              <a:avLst/>
            </a:prstGeom>
            <a:noFill/>
          </p:spPr>
          <p:txBody>
            <a:bodyPr wrap="square">
              <a:spAutoFit/>
            </a:bodyPr>
            <a:lstStyle/>
            <a:p>
              <a:pPr algn="ctr">
                <a:defRPr/>
              </a:pPr>
              <a:r>
                <a:rPr lang="en-US" altLang="ko-KR" sz="1800" b="1">
                  <a:ln w="9525">
                    <a:solidFill>
                      <a:schemeClr val="accent1">
                        <a:shade val="15000"/>
                        <a:alpha val="0"/>
                      </a:schemeClr>
                    </a:solidFill>
                  </a:ln>
                  <a:solidFill>
                    <a:srgbClr val="3378C8"/>
                  </a:solidFill>
                  <a:latin typeface="맑은 고딕"/>
                  <a:ea typeface="맑은 고딕"/>
                </a:rPr>
                <a:t>K-Digital Training</a:t>
              </a:r>
              <a:endParaRPr lang="ko-KR" altLang="en-US" sz="1800" b="1">
                <a:ln w="9525">
                  <a:solidFill>
                    <a:schemeClr val="accent1">
                      <a:shade val="15000"/>
                      <a:alpha val="0"/>
                    </a:schemeClr>
                  </a:solidFill>
                </a:ln>
                <a:solidFill>
                  <a:srgbClr val="3378C8"/>
                </a:solidFill>
                <a:latin typeface="맑은 고딕"/>
                <a:ea typeface="맑은 고딕"/>
              </a:endParaRPr>
            </a:p>
          </p:txBody>
        </p:sp>
      </p:grpSp>
      <p:grpSp>
        <p:nvGrpSpPr>
          <p:cNvPr id="3" name="그룹 2"/>
          <p:cNvGrpSpPr/>
          <p:nvPr/>
        </p:nvGrpSpPr>
        <p:grpSpPr>
          <a:xfrm>
            <a:off x="6242110" y="1592796"/>
            <a:ext cx="4444751" cy="584775"/>
            <a:chOff x="6242110" y="2376079"/>
            <a:chExt cx="4444751" cy="584775"/>
          </a:xfrm>
        </p:grpSpPr>
        <p:sp>
          <p:nvSpPr>
            <p:cNvPr id="17" name="TextBox 16"/>
            <p:cNvSpPr txBox="1"/>
            <p:nvPr/>
          </p:nvSpPr>
          <p:spPr>
            <a:xfrm>
              <a:off x="7013793" y="2514579"/>
              <a:ext cx="3673068" cy="307777"/>
            </a:xfrm>
            <a:prstGeom prst="rect">
              <a:avLst/>
            </a:prstGeom>
            <a:noFill/>
          </p:spPr>
          <p:txBody>
            <a:bodyPr tIns="0" bIns="0">
              <a:spAutoFit/>
            </a:bodyPr>
            <a:lstStyle/>
            <a:p>
              <a:pPr eaLnBrk="1" latinLnBrk="1" hangingPunct="1">
                <a:spcBef>
                  <a:spcPts val="0"/>
                </a:spcBef>
                <a:spcAft>
                  <a:spcPts val="0"/>
                </a:spcAft>
                <a:defRPr/>
              </a:pPr>
              <a:r>
                <a:rPr lang="ko-KR" altLang="en-US" sz="2000" b="1">
                  <a:ln w="9525">
                    <a:solidFill>
                      <a:schemeClr val="accent1">
                        <a:alpha val="0"/>
                      </a:schemeClr>
                    </a:solidFill>
                  </a:ln>
                  <a:solidFill>
                    <a:schemeClr val="tx1">
                      <a:lumMod val="75000"/>
                      <a:lumOff val="25000"/>
                    </a:schemeClr>
                  </a:solidFill>
                  <a:latin typeface="맑은 고딕"/>
                  <a:ea typeface="맑은 고딕"/>
                </a:rPr>
                <a:t>프로젝트 개요</a:t>
              </a:r>
              <a:endParaRPr lang="ko-KR" altLang="en-US" sz="2000" b="1">
                <a:solidFill>
                  <a:schemeClr val="tx1">
                    <a:lumMod val="75000"/>
                    <a:lumOff val="25000"/>
                  </a:schemeClr>
                </a:solidFill>
                <a:latin typeface="맑은 고딕"/>
                <a:ea typeface="맑은 고딕"/>
              </a:endParaRPr>
            </a:p>
          </p:txBody>
        </p:sp>
        <p:sp>
          <p:nvSpPr>
            <p:cNvPr id="29" name="TextBox 28"/>
            <p:cNvSpPr txBox="1"/>
            <p:nvPr/>
          </p:nvSpPr>
          <p:spPr>
            <a:xfrm>
              <a:off x="6242110" y="2376079"/>
              <a:ext cx="747768" cy="584775"/>
            </a:xfrm>
            <a:prstGeom prst="rect">
              <a:avLst/>
            </a:prstGeom>
            <a:noFill/>
          </p:spPr>
          <p:txBody>
            <a:bodyPr wrap="square">
              <a:spAutoFit/>
            </a:bodyPr>
            <a:lstStyle/>
            <a:p>
              <a:pPr lvl="0">
                <a:defRPr/>
              </a:pPr>
              <a:r>
                <a:rPr lang="en-US" altLang="ko-KR" sz="3200" b="1">
                  <a:ln w="9525">
                    <a:solidFill>
                      <a:schemeClr val="accent1">
                        <a:alpha val="0"/>
                      </a:schemeClr>
                    </a:solidFill>
                  </a:ln>
                  <a:solidFill>
                    <a:srgbClr val="3378C8">
                      <a:alpha val="50000"/>
                    </a:srgbClr>
                  </a:solidFill>
                  <a:latin typeface="세방고딕 Bold"/>
                  <a:ea typeface="세방고딕 Bold"/>
                </a:rPr>
                <a:t>01</a:t>
              </a:r>
              <a:endParaRPr lang="ko-KR" altLang="en-US" sz="3200">
                <a:solidFill>
                  <a:srgbClr val="3378C8">
                    <a:alpha val="50000"/>
                  </a:srgbClr>
                </a:solidFill>
                <a:latin typeface="세방고딕 Bold"/>
                <a:ea typeface="세방고딕 Bold"/>
              </a:endParaRPr>
            </a:p>
          </p:txBody>
        </p:sp>
      </p:grpSp>
      <p:grpSp>
        <p:nvGrpSpPr>
          <p:cNvPr id="4" name="그룹 3"/>
          <p:cNvGrpSpPr/>
          <p:nvPr/>
        </p:nvGrpSpPr>
        <p:grpSpPr>
          <a:xfrm>
            <a:off x="6242109" y="2392102"/>
            <a:ext cx="3976700" cy="584775"/>
            <a:chOff x="6242109" y="3175385"/>
            <a:chExt cx="3976700" cy="584775"/>
          </a:xfrm>
        </p:grpSpPr>
        <p:sp>
          <p:nvSpPr>
            <p:cNvPr id="18" name="TextBox 17"/>
            <p:cNvSpPr txBox="1"/>
            <p:nvPr/>
          </p:nvSpPr>
          <p:spPr>
            <a:xfrm>
              <a:off x="7013793" y="3315668"/>
              <a:ext cx="3205016" cy="307777"/>
            </a:xfrm>
            <a:prstGeom prst="rect">
              <a:avLst/>
            </a:prstGeom>
            <a:noFill/>
          </p:spPr>
          <p:txBody>
            <a:bodyPr wrap="square" tIns="0" bIns="0">
              <a:spAutoFit/>
            </a:bodyPr>
            <a:lstStyle/>
            <a:p>
              <a:pPr eaLnBrk="1" latinLnBrk="1" hangingPunct="1">
                <a:spcBef>
                  <a:spcPts val="0"/>
                </a:spcBef>
                <a:spcAft>
                  <a:spcPts val="0"/>
                </a:spcAft>
                <a:defRPr/>
              </a:pPr>
              <a:r>
                <a:rPr lang="ko-KR" altLang="en-US" sz="2000" b="1">
                  <a:ln w="9525">
                    <a:solidFill>
                      <a:schemeClr val="accent1">
                        <a:alpha val="0"/>
                      </a:schemeClr>
                    </a:solidFill>
                  </a:ln>
                  <a:solidFill>
                    <a:schemeClr val="tx1">
                      <a:lumMod val="75000"/>
                      <a:lumOff val="25000"/>
                    </a:schemeClr>
                  </a:solidFill>
                  <a:latin typeface="맑은 고딕"/>
                  <a:ea typeface="맑은 고딕"/>
                </a:rPr>
                <a:t>프로젝트 팀 구성 및 역할</a:t>
              </a:r>
              <a:endParaRPr lang="ko-KR" altLang="en-US" sz="2000" b="1">
                <a:solidFill>
                  <a:schemeClr val="tx1">
                    <a:lumMod val="75000"/>
                    <a:lumOff val="25000"/>
                  </a:schemeClr>
                </a:solidFill>
                <a:latin typeface="맑은 고딕"/>
                <a:ea typeface="맑은 고딕"/>
              </a:endParaRPr>
            </a:p>
          </p:txBody>
        </p:sp>
        <p:sp>
          <p:nvSpPr>
            <p:cNvPr id="30" name="TextBox 29"/>
            <p:cNvSpPr txBox="1"/>
            <p:nvPr/>
          </p:nvSpPr>
          <p:spPr>
            <a:xfrm>
              <a:off x="6242109" y="3175385"/>
              <a:ext cx="764479" cy="584775"/>
            </a:xfrm>
            <a:prstGeom prst="rect">
              <a:avLst/>
            </a:prstGeom>
            <a:noFill/>
          </p:spPr>
          <p:txBody>
            <a:bodyPr wrap="square">
              <a:spAutoFit/>
            </a:bodyPr>
            <a:lstStyle/>
            <a:p>
              <a:pPr lvl="0">
                <a:defRPr/>
              </a:pPr>
              <a:r>
                <a:rPr lang="en-US" altLang="ko-KR" sz="3200" b="1">
                  <a:ln w="9525">
                    <a:solidFill>
                      <a:schemeClr val="accent1">
                        <a:alpha val="0"/>
                      </a:schemeClr>
                    </a:solidFill>
                  </a:ln>
                  <a:solidFill>
                    <a:srgbClr val="3378C8">
                      <a:alpha val="50000"/>
                    </a:srgbClr>
                  </a:solidFill>
                  <a:latin typeface="세방고딕 Bold"/>
                  <a:ea typeface="세방고딕 Bold"/>
                </a:rPr>
                <a:t>02</a:t>
              </a:r>
              <a:endParaRPr lang="ko-KR" altLang="en-US" sz="3200">
                <a:solidFill>
                  <a:srgbClr val="3378C8">
                    <a:alpha val="50000"/>
                  </a:srgbClr>
                </a:solidFill>
                <a:latin typeface="세방고딕 Bold"/>
                <a:ea typeface="세방고딕 Bold"/>
              </a:endParaRPr>
            </a:p>
          </p:txBody>
        </p:sp>
      </p:grpSp>
      <p:grpSp>
        <p:nvGrpSpPr>
          <p:cNvPr id="5" name="그룹 4"/>
          <p:cNvGrpSpPr/>
          <p:nvPr/>
        </p:nvGrpSpPr>
        <p:grpSpPr>
          <a:xfrm>
            <a:off x="6242109" y="3168750"/>
            <a:ext cx="4185695" cy="584775"/>
            <a:chOff x="6242109" y="3974691"/>
            <a:chExt cx="4185695" cy="584775"/>
          </a:xfrm>
        </p:grpSpPr>
        <p:sp>
          <p:nvSpPr>
            <p:cNvPr id="19" name="TextBox 18"/>
            <p:cNvSpPr txBox="1"/>
            <p:nvPr/>
          </p:nvSpPr>
          <p:spPr>
            <a:xfrm>
              <a:off x="7013793" y="4116757"/>
              <a:ext cx="3414011" cy="307777"/>
            </a:xfrm>
            <a:prstGeom prst="rect">
              <a:avLst/>
            </a:prstGeom>
            <a:noFill/>
          </p:spPr>
          <p:txBody>
            <a:bodyPr wrap="square" tIns="0" bIns="0">
              <a:spAutoFit/>
            </a:bodyPr>
            <a:lstStyle/>
            <a:p>
              <a:pPr eaLnBrk="1" latinLnBrk="1" hangingPunct="1">
                <a:spcBef>
                  <a:spcPts val="0"/>
                </a:spcBef>
                <a:spcAft>
                  <a:spcPts val="0"/>
                </a:spcAft>
                <a:defRPr/>
              </a:pPr>
              <a:r>
                <a:rPr lang="ko-KR" altLang="en-US" sz="2000" b="1">
                  <a:ln w="9525">
                    <a:solidFill>
                      <a:schemeClr val="accent1">
                        <a:alpha val="0"/>
                      </a:schemeClr>
                    </a:solidFill>
                  </a:ln>
                  <a:solidFill>
                    <a:schemeClr val="tx1">
                      <a:lumMod val="75000"/>
                      <a:lumOff val="25000"/>
                    </a:schemeClr>
                  </a:solidFill>
                  <a:latin typeface="맑은 고딕"/>
                  <a:ea typeface="맑은 고딕"/>
                </a:rPr>
                <a:t>프로젝트 수행 절차 및 방법</a:t>
              </a:r>
              <a:endParaRPr lang="ko-KR" altLang="en-US" sz="2000" b="1">
                <a:solidFill>
                  <a:schemeClr val="tx1">
                    <a:lumMod val="75000"/>
                    <a:lumOff val="25000"/>
                  </a:schemeClr>
                </a:solidFill>
                <a:latin typeface="맑은 고딕"/>
                <a:ea typeface="맑은 고딕"/>
              </a:endParaRPr>
            </a:p>
          </p:txBody>
        </p:sp>
        <p:sp>
          <p:nvSpPr>
            <p:cNvPr id="31" name="TextBox 30"/>
            <p:cNvSpPr txBox="1"/>
            <p:nvPr/>
          </p:nvSpPr>
          <p:spPr>
            <a:xfrm>
              <a:off x="6242109" y="3974691"/>
              <a:ext cx="764479" cy="584775"/>
            </a:xfrm>
            <a:prstGeom prst="rect">
              <a:avLst/>
            </a:prstGeom>
            <a:noFill/>
          </p:spPr>
          <p:txBody>
            <a:bodyPr wrap="square">
              <a:spAutoFit/>
            </a:bodyPr>
            <a:lstStyle/>
            <a:p>
              <a:pPr lvl="0">
                <a:defRPr/>
              </a:pPr>
              <a:r>
                <a:rPr lang="en-US" altLang="ko-KR" sz="3200" b="1">
                  <a:ln w="9525">
                    <a:solidFill>
                      <a:schemeClr val="accent1">
                        <a:alpha val="0"/>
                      </a:schemeClr>
                    </a:solidFill>
                  </a:ln>
                  <a:solidFill>
                    <a:srgbClr val="3378C8">
                      <a:alpha val="50000"/>
                    </a:srgbClr>
                  </a:solidFill>
                  <a:latin typeface="세방고딕 Bold"/>
                  <a:ea typeface="세방고딕 Bold"/>
                </a:rPr>
                <a:t>03</a:t>
              </a:r>
              <a:endParaRPr lang="ko-KR" altLang="en-US" sz="3200">
                <a:solidFill>
                  <a:srgbClr val="3378C8">
                    <a:alpha val="50000"/>
                  </a:srgbClr>
                </a:solidFill>
                <a:latin typeface="세방고딕 Bold"/>
                <a:ea typeface="세방고딕 Bold"/>
              </a:endParaRPr>
            </a:p>
          </p:txBody>
        </p:sp>
      </p:grpSp>
      <p:grpSp>
        <p:nvGrpSpPr>
          <p:cNvPr id="7" name="그룹 6"/>
          <p:cNvGrpSpPr/>
          <p:nvPr/>
        </p:nvGrpSpPr>
        <p:grpSpPr>
          <a:xfrm>
            <a:off x="6242109" y="3968056"/>
            <a:ext cx="3256573" cy="584775"/>
            <a:chOff x="6242109" y="4773997"/>
            <a:chExt cx="3256573" cy="584775"/>
          </a:xfrm>
        </p:grpSpPr>
        <p:sp>
          <p:nvSpPr>
            <p:cNvPr id="20" name="TextBox 19"/>
            <p:cNvSpPr txBox="1"/>
            <p:nvPr/>
          </p:nvSpPr>
          <p:spPr>
            <a:xfrm>
              <a:off x="7013793" y="4917846"/>
              <a:ext cx="2484889" cy="307777"/>
            </a:xfrm>
            <a:prstGeom prst="rect">
              <a:avLst/>
            </a:prstGeom>
            <a:noFill/>
          </p:spPr>
          <p:txBody>
            <a:bodyPr wrap="square" tIns="0" bIns="0">
              <a:spAutoFit/>
            </a:bodyPr>
            <a:lstStyle/>
            <a:p>
              <a:pPr eaLnBrk="1" latinLnBrk="1" hangingPunct="1">
                <a:spcBef>
                  <a:spcPts val="0"/>
                </a:spcBef>
                <a:spcAft>
                  <a:spcPts val="0"/>
                </a:spcAft>
                <a:defRPr/>
              </a:pPr>
              <a:r>
                <a:rPr lang="ko-KR" altLang="en-US" sz="2000" b="1">
                  <a:ln w="9525">
                    <a:solidFill>
                      <a:schemeClr val="accent1">
                        <a:alpha val="0"/>
                      </a:schemeClr>
                    </a:solidFill>
                  </a:ln>
                  <a:solidFill>
                    <a:schemeClr val="tx1">
                      <a:lumMod val="75000"/>
                      <a:lumOff val="25000"/>
                    </a:schemeClr>
                  </a:solidFill>
                  <a:latin typeface="맑은 고딕"/>
                  <a:ea typeface="맑은 고딕"/>
                </a:rPr>
                <a:t>프로젝트 수행 경과</a:t>
              </a:r>
              <a:endParaRPr lang="ko-KR" altLang="en-US" sz="2000" b="1">
                <a:solidFill>
                  <a:schemeClr val="tx1">
                    <a:lumMod val="75000"/>
                    <a:lumOff val="25000"/>
                  </a:schemeClr>
                </a:solidFill>
                <a:latin typeface="맑은 고딕"/>
                <a:ea typeface="맑은 고딕"/>
              </a:endParaRPr>
            </a:p>
          </p:txBody>
        </p:sp>
        <p:sp>
          <p:nvSpPr>
            <p:cNvPr id="32" name="TextBox 31"/>
            <p:cNvSpPr txBox="1"/>
            <p:nvPr/>
          </p:nvSpPr>
          <p:spPr>
            <a:xfrm>
              <a:off x="6242109" y="4773997"/>
              <a:ext cx="764479" cy="584775"/>
            </a:xfrm>
            <a:prstGeom prst="rect">
              <a:avLst/>
            </a:prstGeom>
            <a:noFill/>
          </p:spPr>
          <p:txBody>
            <a:bodyPr wrap="square">
              <a:spAutoFit/>
            </a:bodyPr>
            <a:lstStyle/>
            <a:p>
              <a:pPr lvl="0">
                <a:defRPr/>
              </a:pPr>
              <a:r>
                <a:rPr lang="en-US" altLang="ko-KR" sz="3200" b="1">
                  <a:ln w="9525">
                    <a:solidFill>
                      <a:schemeClr val="accent1">
                        <a:alpha val="0"/>
                      </a:schemeClr>
                    </a:solidFill>
                  </a:ln>
                  <a:solidFill>
                    <a:srgbClr val="3378C8">
                      <a:alpha val="50000"/>
                    </a:srgbClr>
                  </a:solidFill>
                  <a:latin typeface="세방고딕 Bold"/>
                  <a:ea typeface="세방고딕 Bold"/>
                </a:rPr>
                <a:t>04</a:t>
              </a:r>
              <a:endParaRPr lang="ko-KR" altLang="en-US" sz="3200">
                <a:solidFill>
                  <a:srgbClr val="3378C8">
                    <a:alpha val="50000"/>
                  </a:srgbClr>
                </a:solidFill>
                <a:latin typeface="세방고딕 Bold"/>
                <a:ea typeface="세방고딕 Bold"/>
              </a:endParaRPr>
            </a:p>
          </p:txBody>
        </p:sp>
      </p:grpSp>
      <p:grpSp>
        <p:nvGrpSpPr>
          <p:cNvPr id="8" name="그룹 7"/>
          <p:cNvGrpSpPr/>
          <p:nvPr/>
        </p:nvGrpSpPr>
        <p:grpSpPr>
          <a:xfrm>
            <a:off x="6242109" y="4767363"/>
            <a:ext cx="3976700" cy="584775"/>
            <a:chOff x="6242109" y="5573304"/>
            <a:chExt cx="3976700" cy="584775"/>
          </a:xfrm>
        </p:grpSpPr>
        <p:sp>
          <p:nvSpPr>
            <p:cNvPr id="21" name="TextBox 20"/>
            <p:cNvSpPr txBox="1"/>
            <p:nvPr/>
          </p:nvSpPr>
          <p:spPr>
            <a:xfrm>
              <a:off x="7013793" y="5718935"/>
              <a:ext cx="3205016" cy="307777"/>
            </a:xfrm>
            <a:prstGeom prst="rect">
              <a:avLst/>
            </a:prstGeom>
            <a:noFill/>
          </p:spPr>
          <p:txBody>
            <a:bodyPr tIns="0" bIns="0">
              <a:spAutoFit/>
            </a:bodyPr>
            <a:lstStyle/>
            <a:p>
              <a:pPr eaLnBrk="1" latinLnBrk="1" hangingPunct="1">
                <a:spcBef>
                  <a:spcPts val="0"/>
                </a:spcBef>
                <a:spcAft>
                  <a:spcPts val="0"/>
                </a:spcAft>
                <a:defRPr/>
              </a:pPr>
              <a:r>
                <a:rPr lang="ko-KR" altLang="en-US" sz="2000" b="1">
                  <a:ln w="9525">
                    <a:solidFill>
                      <a:schemeClr val="accent1">
                        <a:alpha val="0"/>
                      </a:schemeClr>
                    </a:solidFill>
                  </a:ln>
                  <a:solidFill>
                    <a:schemeClr val="tx1">
                      <a:lumMod val="75000"/>
                      <a:lumOff val="25000"/>
                    </a:schemeClr>
                  </a:solidFill>
                  <a:latin typeface="맑은 고딕"/>
                  <a:ea typeface="맑은 고딕"/>
                </a:rPr>
                <a:t>트러블슈팅</a:t>
              </a:r>
            </a:p>
          </p:txBody>
        </p:sp>
        <p:sp>
          <p:nvSpPr>
            <p:cNvPr id="33" name="TextBox 32"/>
            <p:cNvSpPr txBox="1"/>
            <p:nvPr/>
          </p:nvSpPr>
          <p:spPr>
            <a:xfrm>
              <a:off x="6242109" y="5573304"/>
              <a:ext cx="764479" cy="584775"/>
            </a:xfrm>
            <a:prstGeom prst="rect">
              <a:avLst/>
            </a:prstGeom>
            <a:noFill/>
          </p:spPr>
          <p:txBody>
            <a:bodyPr wrap="square">
              <a:spAutoFit/>
            </a:bodyPr>
            <a:lstStyle/>
            <a:p>
              <a:pPr lvl="0">
                <a:defRPr/>
              </a:pPr>
              <a:r>
                <a:rPr lang="en-US" altLang="ko-KR" sz="3200" b="1">
                  <a:ln w="9525">
                    <a:solidFill>
                      <a:schemeClr val="accent1">
                        <a:alpha val="0"/>
                      </a:schemeClr>
                    </a:solidFill>
                  </a:ln>
                  <a:solidFill>
                    <a:srgbClr val="3378C8">
                      <a:alpha val="50000"/>
                    </a:srgbClr>
                  </a:solidFill>
                  <a:latin typeface="세방고딕 Bold"/>
                  <a:ea typeface="세방고딕 Bold"/>
                </a:rPr>
                <a:t>05</a:t>
              </a:r>
              <a:endParaRPr lang="ko-KR" altLang="en-US" sz="3200">
                <a:solidFill>
                  <a:srgbClr val="3378C8">
                    <a:alpha val="50000"/>
                  </a:srgbClr>
                </a:solidFill>
                <a:latin typeface="세방고딕 Bold"/>
                <a:ea typeface="세방고딕 Bold"/>
              </a:endParaRPr>
            </a:p>
          </p:txBody>
        </p:sp>
      </p:grpSp>
      <p:sp>
        <p:nvSpPr>
          <p:cNvPr id="16" name="TextBox 15"/>
          <p:cNvSpPr txBox="1"/>
          <p:nvPr/>
        </p:nvSpPr>
        <p:spPr>
          <a:xfrm>
            <a:off x="0" y="674370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pic>
        <p:nvPicPr>
          <p:cNvPr id="42" name="그래픽 41"/>
          <p:cNvPicPr>
            <a:picLocks noChangeAspect="1"/>
          </p:cNvPicPr>
          <p:nvPr/>
        </p:nvPicPr>
        <p:blipFill rotWithShape="1">
          <a:blip r:embed="rId4"/>
          <a:stretch>
            <a:fillRect/>
          </a:stretch>
        </p:blipFill>
        <p:spPr>
          <a:xfrm>
            <a:off x="-1042684" y="4289182"/>
            <a:ext cx="142875" cy="142875"/>
          </a:xfrm>
          <a:prstGeom prst="rect">
            <a:avLst/>
          </a:prstGeom>
        </p:spPr>
      </p:pic>
      <p:pic>
        <p:nvPicPr>
          <p:cNvPr id="50" name="그래픽 49"/>
          <p:cNvPicPr>
            <a:picLocks noChangeAspect="1"/>
          </p:cNvPicPr>
          <p:nvPr/>
        </p:nvPicPr>
        <p:blipFill rotWithShape="1">
          <a:blip r:embed="rId5"/>
          <a:stretch>
            <a:fillRect/>
          </a:stretch>
        </p:blipFill>
        <p:spPr>
          <a:xfrm>
            <a:off x="11073038" y="1555170"/>
            <a:ext cx="233362" cy="233362"/>
          </a:xfrm>
          <a:prstGeom prst="rect">
            <a:avLst/>
          </a:prstGeom>
        </p:spPr>
      </p:pic>
      <p:pic>
        <p:nvPicPr>
          <p:cNvPr id="52" name="그래픽 51"/>
          <p:cNvPicPr>
            <a:picLocks noChangeAspect="1"/>
          </p:cNvPicPr>
          <p:nvPr/>
        </p:nvPicPr>
        <p:blipFill rotWithShape="1">
          <a:blip r:embed="rId6"/>
          <a:stretch>
            <a:fillRect/>
          </a:stretch>
        </p:blipFill>
        <p:spPr>
          <a:xfrm rot="2700000">
            <a:off x="11933337" y="302760"/>
            <a:ext cx="343679" cy="343679"/>
          </a:xfrm>
          <a:prstGeom prst="rect">
            <a:avLst/>
          </a:prstGeom>
        </p:spPr>
      </p:pic>
      <p:grpSp>
        <p:nvGrpSpPr>
          <p:cNvPr id="9" name="그룹 8"/>
          <p:cNvGrpSpPr/>
          <p:nvPr/>
        </p:nvGrpSpPr>
        <p:grpSpPr>
          <a:xfrm>
            <a:off x="950115" y="1868762"/>
            <a:ext cx="6161017" cy="4371570"/>
            <a:chOff x="296588" y="1043222"/>
            <a:chExt cx="6161017" cy="4371570"/>
          </a:xfrm>
        </p:grpSpPr>
        <p:pic>
          <p:nvPicPr>
            <p:cNvPr id="25" name="그래픽 24"/>
            <p:cNvPicPr>
              <a:picLocks noChangeAspect="1"/>
            </p:cNvPicPr>
            <p:nvPr/>
          </p:nvPicPr>
          <p:blipFill rotWithShape="1">
            <a:blip r:embed="rId7"/>
            <a:stretch>
              <a:fillRect/>
            </a:stretch>
          </p:blipFill>
          <p:spPr>
            <a:xfrm>
              <a:off x="346394" y="1043222"/>
              <a:ext cx="6111211" cy="3433995"/>
            </a:xfrm>
            <a:prstGeom prst="rect">
              <a:avLst/>
            </a:prstGeom>
          </p:spPr>
        </p:pic>
        <p:pic>
          <p:nvPicPr>
            <p:cNvPr id="40" name="그래픽 39"/>
            <p:cNvPicPr>
              <a:picLocks noChangeAspect="1"/>
            </p:cNvPicPr>
            <p:nvPr/>
          </p:nvPicPr>
          <p:blipFill rotWithShape="1">
            <a:blip r:embed="rId8"/>
            <a:stretch>
              <a:fillRect/>
            </a:stretch>
          </p:blipFill>
          <p:spPr>
            <a:xfrm>
              <a:off x="3709557" y="5176667"/>
              <a:ext cx="238125" cy="238125"/>
            </a:xfrm>
            <a:prstGeom prst="rect">
              <a:avLst/>
            </a:prstGeom>
          </p:spPr>
        </p:pic>
        <p:pic>
          <p:nvPicPr>
            <p:cNvPr id="46" name="그래픽 45"/>
            <p:cNvPicPr>
              <a:picLocks noChangeAspect="1"/>
            </p:cNvPicPr>
            <p:nvPr/>
          </p:nvPicPr>
          <p:blipFill rotWithShape="1">
            <a:blip r:embed="rId9"/>
            <a:stretch>
              <a:fillRect/>
            </a:stretch>
          </p:blipFill>
          <p:spPr>
            <a:xfrm>
              <a:off x="4538270" y="4298532"/>
              <a:ext cx="106965" cy="106965"/>
            </a:xfrm>
            <a:prstGeom prst="rect">
              <a:avLst/>
            </a:prstGeom>
          </p:spPr>
        </p:pic>
        <p:pic>
          <p:nvPicPr>
            <p:cNvPr id="48" name="그래픽 47"/>
            <p:cNvPicPr>
              <a:picLocks noChangeAspect="1"/>
            </p:cNvPicPr>
            <p:nvPr/>
          </p:nvPicPr>
          <p:blipFill rotWithShape="1">
            <a:blip r:embed="rId10"/>
            <a:stretch>
              <a:fillRect/>
            </a:stretch>
          </p:blipFill>
          <p:spPr>
            <a:xfrm>
              <a:off x="1203634" y="2752292"/>
              <a:ext cx="320555" cy="320555"/>
            </a:xfrm>
            <a:prstGeom prst="rect">
              <a:avLst/>
            </a:prstGeom>
          </p:spPr>
        </p:pic>
        <p:pic>
          <p:nvPicPr>
            <p:cNvPr id="54" name="그래픽 53"/>
            <p:cNvPicPr>
              <a:picLocks noChangeAspect="1"/>
            </p:cNvPicPr>
            <p:nvPr/>
          </p:nvPicPr>
          <p:blipFill rotWithShape="1">
            <a:blip r:embed="rId11"/>
            <a:stretch>
              <a:fillRect/>
            </a:stretch>
          </p:blipFill>
          <p:spPr>
            <a:xfrm>
              <a:off x="296588" y="1824462"/>
              <a:ext cx="320555" cy="304324"/>
            </a:xfrm>
            <a:prstGeom prst="rect">
              <a:avLst/>
            </a:prstGeom>
          </p:spPr>
        </p:pic>
      </p:grpSp>
      <p:sp>
        <p:nvSpPr>
          <p:cNvPr id="35" name="슬라이드 번호 개체 틀 49"/>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3A010C19-459D-475C-B454-D99C1A6E2683}" type="slidenum">
              <a:rPr kumimoji="1" lang="en-US" altLang="en-US" sz="1400"/>
              <a:pPr algn="ctr">
                <a:defRPr/>
              </a:pPr>
              <a:t>2</a:t>
            </a:fld>
            <a:endParaRPr kumimoji="1" lang="en-US" altLang="en-US" sz="1400"/>
          </a:p>
        </p:txBody>
      </p:sp>
      <p:grpSp>
        <p:nvGrpSpPr>
          <p:cNvPr id="36" name="그룹 35"/>
          <p:cNvGrpSpPr/>
          <p:nvPr/>
        </p:nvGrpSpPr>
        <p:grpSpPr>
          <a:xfrm>
            <a:off x="6283937" y="5511721"/>
            <a:ext cx="3976700" cy="584775"/>
            <a:chOff x="6242109" y="5573304"/>
            <a:chExt cx="3976700" cy="584775"/>
          </a:xfrm>
        </p:grpSpPr>
        <p:sp>
          <p:nvSpPr>
            <p:cNvPr id="37" name="TextBox 36"/>
            <p:cNvSpPr txBox="1"/>
            <p:nvPr/>
          </p:nvSpPr>
          <p:spPr>
            <a:xfrm>
              <a:off x="7013793" y="5718935"/>
              <a:ext cx="3205016" cy="307777"/>
            </a:xfrm>
            <a:prstGeom prst="rect">
              <a:avLst/>
            </a:prstGeom>
            <a:noFill/>
          </p:spPr>
          <p:txBody>
            <a:bodyPr tIns="0" bIns="0">
              <a:spAutoFit/>
            </a:bodyPr>
            <a:lstStyle/>
            <a:p>
              <a:pPr eaLnBrk="1" latinLnBrk="1" hangingPunct="1">
                <a:spcBef>
                  <a:spcPts val="0"/>
                </a:spcBef>
                <a:spcAft>
                  <a:spcPts val="0"/>
                </a:spcAft>
                <a:defRPr/>
              </a:pPr>
              <a:r>
                <a:rPr lang="ko-KR" altLang="en-US" sz="2000" b="1">
                  <a:ln w="9525">
                    <a:solidFill>
                      <a:schemeClr val="accent1">
                        <a:alpha val="0"/>
                      </a:schemeClr>
                    </a:solidFill>
                  </a:ln>
                  <a:solidFill>
                    <a:schemeClr val="tx1">
                      <a:lumMod val="75000"/>
                      <a:lumOff val="25000"/>
                    </a:schemeClr>
                  </a:solidFill>
                  <a:latin typeface="맑은 고딕"/>
                  <a:ea typeface="맑은 고딕"/>
                </a:rPr>
                <a:t>자체 평가 의견</a:t>
              </a:r>
              <a:endParaRPr lang="ko-KR" altLang="en-US" sz="2000" b="1">
                <a:solidFill>
                  <a:schemeClr val="tx1">
                    <a:lumMod val="75000"/>
                    <a:lumOff val="25000"/>
                  </a:schemeClr>
                </a:solidFill>
                <a:latin typeface="맑은 고딕"/>
                <a:ea typeface="맑은 고딕"/>
              </a:endParaRPr>
            </a:p>
          </p:txBody>
        </p:sp>
        <p:sp>
          <p:nvSpPr>
            <p:cNvPr id="39" name="TextBox 38"/>
            <p:cNvSpPr txBox="1"/>
            <p:nvPr/>
          </p:nvSpPr>
          <p:spPr>
            <a:xfrm>
              <a:off x="6242109" y="5573304"/>
              <a:ext cx="764479" cy="584775"/>
            </a:xfrm>
            <a:prstGeom prst="rect">
              <a:avLst/>
            </a:prstGeom>
            <a:noFill/>
          </p:spPr>
          <p:txBody>
            <a:bodyPr wrap="square">
              <a:spAutoFit/>
            </a:bodyPr>
            <a:lstStyle/>
            <a:p>
              <a:pPr lvl="0">
                <a:defRPr/>
              </a:pPr>
              <a:r>
                <a:rPr lang="en-US" altLang="ko-KR" sz="3200" b="1">
                  <a:ln w="9525">
                    <a:solidFill>
                      <a:schemeClr val="accent1">
                        <a:alpha val="0"/>
                      </a:schemeClr>
                    </a:solidFill>
                  </a:ln>
                  <a:solidFill>
                    <a:srgbClr val="3378C8">
                      <a:alpha val="50000"/>
                    </a:srgbClr>
                  </a:solidFill>
                  <a:latin typeface="세방고딕 Bold"/>
                  <a:ea typeface="세방고딕 Bold"/>
                </a:rPr>
                <a:t>06</a:t>
              </a:r>
              <a:endParaRPr lang="ko-KR" altLang="en-US" sz="3200">
                <a:solidFill>
                  <a:srgbClr val="3378C8">
                    <a:alpha val="50000"/>
                  </a:srgbClr>
                </a:solidFill>
                <a:latin typeface="세방고딕 Bold"/>
                <a:ea typeface="세방고딕 Bold"/>
              </a:endParaRPr>
            </a:p>
          </p:txBody>
        </p:sp>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CBF97-C959-E424-7A4B-2DC97CA7EEB6}"/>
            </a:ext>
          </a:extLst>
        </p:cNvPr>
        <p:cNvGrpSpPr/>
        <p:nvPr/>
      </p:nvGrpSpPr>
      <p:grpSpPr>
        <a:xfrm>
          <a:off x="0" y="0"/>
          <a:ext cx="0" cy="0"/>
          <a:chOff x="0" y="0"/>
          <a:chExt cx="0" cy="0"/>
        </a:xfrm>
      </p:grpSpPr>
      <p:pic>
        <p:nvPicPr>
          <p:cNvPr id="99" name="그래픽 98">
            <a:extLst>
              <a:ext uri="{FF2B5EF4-FFF2-40B4-BE49-F238E27FC236}">
                <a16:creationId xmlns:a16="http://schemas.microsoft.com/office/drawing/2014/main" id="{C93C4434-4015-18FD-5E48-BEE81157A75B}"/>
              </a:ext>
            </a:extLst>
          </p:cNvPr>
          <p:cNvPicPr>
            <a:picLocks noChangeAspect="1"/>
          </p:cNvPicPr>
          <p:nvPr/>
        </p:nvPicPr>
        <p:blipFill rotWithShape="1">
          <a:blip r:embed="rId2"/>
          <a:stretch>
            <a:fillRect/>
          </a:stretch>
        </p:blipFill>
        <p:spPr>
          <a:xfrm>
            <a:off x="0" y="0"/>
            <a:ext cx="12192000" cy="6858000"/>
          </a:xfrm>
          <a:prstGeom prst="rect">
            <a:avLst/>
          </a:prstGeom>
        </p:spPr>
      </p:pic>
      <p:sp>
        <p:nvSpPr>
          <p:cNvPr id="39" name="사각형: 둥근 한쪽 모서리 38">
            <a:extLst>
              <a:ext uri="{FF2B5EF4-FFF2-40B4-BE49-F238E27FC236}">
                <a16:creationId xmlns:a16="http://schemas.microsoft.com/office/drawing/2014/main" id="{D645D25F-8A01-4B16-BCD2-449999078C53}"/>
              </a:ext>
            </a:extLst>
          </p:cNvPr>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3" name="그룹 2">
            <a:extLst>
              <a:ext uri="{FF2B5EF4-FFF2-40B4-BE49-F238E27FC236}">
                <a16:creationId xmlns:a16="http://schemas.microsoft.com/office/drawing/2014/main" id="{A320512F-312F-13B8-980C-E49CCB03537D}"/>
              </a:ext>
            </a:extLst>
          </p:cNvPr>
          <p:cNvGrpSpPr/>
          <p:nvPr/>
        </p:nvGrpSpPr>
        <p:grpSpPr>
          <a:xfrm>
            <a:off x="376102" y="333243"/>
            <a:ext cx="5948498" cy="830997"/>
            <a:chOff x="376102" y="333243"/>
            <a:chExt cx="5948498" cy="830997"/>
          </a:xfrm>
        </p:grpSpPr>
        <p:sp>
          <p:nvSpPr>
            <p:cNvPr id="27" name="TextBox 26">
              <a:extLst>
                <a:ext uri="{FF2B5EF4-FFF2-40B4-BE49-F238E27FC236}">
                  <a16:creationId xmlns:a16="http://schemas.microsoft.com/office/drawing/2014/main" id="{F43B6420-774C-3847-1EA7-5AD7FD683088}"/>
                </a:ext>
              </a:extLst>
            </p:cNvPr>
            <p:cNvSpPr txBox="1"/>
            <p:nvPr/>
          </p:nvSpPr>
          <p:spPr>
            <a:xfrm>
              <a:off x="1461721" y="366114"/>
              <a:ext cx="2252213" cy="276999"/>
            </a:xfrm>
            <a:prstGeom prst="rect">
              <a:avLst/>
            </a:prstGeom>
            <a:noFill/>
          </p:spPr>
          <p:txBody>
            <a:bodyPr wrap="square">
              <a:spAutoFit/>
            </a:bodyPr>
            <a:lstStyle/>
            <a:p>
              <a:pPr lvl="0">
                <a:defRPr/>
              </a:pPr>
              <a:r>
                <a:rPr lang="en-US" altLang="ko-KR" sz="1200" b="1">
                  <a:ln w="9525">
                    <a:solidFill>
                      <a:schemeClr val="accent1">
                        <a:shade val="15000"/>
                        <a:alpha val="0"/>
                      </a:schemeClr>
                    </a:solidFill>
                  </a:ln>
                  <a:solidFill>
                    <a:srgbClr val="3378C8">
                      <a:alpha val="50000"/>
                    </a:srgbClr>
                  </a:solidFill>
                  <a:latin typeface="맑은 고딕"/>
                  <a:ea typeface="맑은 고딕"/>
                </a:rPr>
                <a:t>K-Digital Training</a:t>
              </a:r>
              <a:endParaRPr lang="ko-KR" altLang="en-US" sz="1200" b="1">
                <a:ln w="9525">
                  <a:solidFill>
                    <a:schemeClr val="accent1">
                      <a:shade val="15000"/>
                      <a:alpha val="0"/>
                    </a:schemeClr>
                  </a:solidFill>
                </a:ln>
                <a:solidFill>
                  <a:srgbClr val="3378C8">
                    <a:alpha val="50000"/>
                  </a:srgbClr>
                </a:solidFill>
                <a:latin typeface="맑은 고딕"/>
                <a:ea typeface="맑은 고딕"/>
              </a:endParaRPr>
            </a:p>
          </p:txBody>
        </p:sp>
        <p:sp>
          <p:nvSpPr>
            <p:cNvPr id="11" name="TextBox 10">
              <a:extLst>
                <a:ext uri="{FF2B5EF4-FFF2-40B4-BE49-F238E27FC236}">
                  <a16:creationId xmlns:a16="http://schemas.microsoft.com/office/drawing/2014/main" id="{DD21C989-5D4B-2AF4-4D96-56A6CA70A56A}"/>
                </a:ext>
              </a:extLst>
            </p:cNvPr>
            <p:cNvSpPr txBox="1"/>
            <p:nvPr/>
          </p:nvSpPr>
          <p:spPr>
            <a:xfrm>
              <a:off x="1461721" y="585057"/>
              <a:ext cx="4862879" cy="523220"/>
            </a:xfrm>
            <a:prstGeom prst="rect">
              <a:avLst/>
            </a:prstGeom>
            <a:noFill/>
          </p:spPr>
          <p:txBody>
            <a:bodyPr wrap="square">
              <a:spAutoFit/>
            </a:bodyPr>
            <a:lstStyle/>
            <a:p>
              <a:pPr>
                <a:defRPr/>
              </a:pPr>
              <a:r>
                <a:rPr lang="ko-KR" altLang="en-US" sz="2800" b="1">
                  <a:ln w="9525">
                    <a:solidFill>
                      <a:schemeClr val="accent1">
                        <a:shade val="15000"/>
                        <a:alpha val="0"/>
                      </a:schemeClr>
                    </a:solidFill>
                  </a:ln>
                  <a:solidFill>
                    <a:schemeClr val="tx1">
                      <a:lumMod val="75000"/>
                      <a:lumOff val="25000"/>
                    </a:schemeClr>
                  </a:solidFill>
                  <a:latin typeface="맑은 고딕"/>
                  <a:ea typeface="맑은 고딕"/>
                </a:rPr>
                <a:t>프로젝트 수행 경과</a:t>
              </a:r>
              <a:endParaRPr lang="ko-KR" altLang="en-US" sz="2800" b="1">
                <a:solidFill>
                  <a:schemeClr val="tx1">
                    <a:lumMod val="75000"/>
                    <a:lumOff val="25000"/>
                  </a:schemeClr>
                </a:solidFill>
                <a:latin typeface="맑은 고딕"/>
                <a:ea typeface="맑은 고딕"/>
              </a:endParaRPr>
            </a:p>
          </p:txBody>
        </p:sp>
        <p:sp>
          <p:nvSpPr>
            <p:cNvPr id="13" name="TextBox 12">
              <a:extLst>
                <a:ext uri="{FF2B5EF4-FFF2-40B4-BE49-F238E27FC236}">
                  <a16:creationId xmlns:a16="http://schemas.microsoft.com/office/drawing/2014/main" id="{E7B8811E-C761-5E2B-7F0F-1FFD134F68C3}"/>
                </a:ext>
              </a:extLst>
            </p:cNvPr>
            <p:cNvSpPr txBox="1"/>
            <p:nvPr/>
          </p:nvSpPr>
          <p:spPr>
            <a:xfrm>
              <a:off x="376102" y="333243"/>
              <a:ext cx="1266679" cy="830997"/>
            </a:xfrm>
            <a:prstGeom prst="rect">
              <a:avLst/>
            </a:prstGeom>
            <a:noFill/>
          </p:spPr>
          <p:txBody>
            <a:bodyPr wrap="square" tIns="0" bIns="0">
              <a:spAutoFit/>
            </a:bodyPr>
            <a:lstStyle/>
            <a:p>
              <a:pPr eaLnBrk="1" latinLnBrk="1" hangingPunct="1">
                <a:spcBef>
                  <a:spcPts val="0"/>
                </a:spcBef>
                <a:spcAft>
                  <a:spcPts val="0"/>
                </a:spcAft>
                <a:defRPr/>
              </a:pPr>
              <a:r>
                <a:rPr lang="en-US" altLang="ko-KR" sz="5400">
                  <a:ln w="9525">
                    <a:solidFill>
                      <a:schemeClr val="accent1">
                        <a:shade val="15000"/>
                        <a:alpha val="0"/>
                      </a:schemeClr>
                    </a:solidFill>
                  </a:ln>
                  <a:solidFill>
                    <a:srgbClr val="3378C8"/>
                  </a:solidFill>
                  <a:latin typeface="세방고딕 Bold"/>
                  <a:ea typeface="세방고딕 Bold"/>
                </a:rPr>
                <a:t>04</a:t>
              </a:r>
              <a:endParaRPr lang="ko-KR" altLang="en-US" sz="4400" b="1">
                <a:ln w="9525">
                  <a:solidFill>
                    <a:schemeClr val="accent1">
                      <a:shade val="15000"/>
                      <a:alpha val="0"/>
                    </a:schemeClr>
                  </a:solidFill>
                </a:ln>
                <a:solidFill>
                  <a:srgbClr val="3378C8"/>
                </a:solidFill>
                <a:latin typeface="세방고딕 Regular"/>
                <a:ea typeface="세방고딕 Regular"/>
              </a:endParaRPr>
            </a:p>
          </p:txBody>
        </p:sp>
      </p:grpSp>
      <p:sp>
        <p:nvSpPr>
          <p:cNvPr id="2" name="TextBox 1">
            <a:extLst>
              <a:ext uri="{FF2B5EF4-FFF2-40B4-BE49-F238E27FC236}">
                <a16:creationId xmlns:a16="http://schemas.microsoft.com/office/drawing/2014/main" id="{DC2B88D8-2233-3D43-BAC7-3A7AF316697E}"/>
              </a:ext>
            </a:extLst>
          </p:cNvPr>
          <p:cNvSpPr txBox="1"/>
          <p:nvPr/>
        </p:nvSpPr>
        <p:spPr>
          <a:xfrm>
            <a:off x="0" y="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sp>
        <p:nvSpPr>
          <p:cNvPr id="4" name="TextBox 3">
            <a:extLst>
              <a:ext uri="{FF2B5EF4-FFF2-40B4-BE49-F238E27FC236}">
                <a16:creationId xmlns:a16="http://schemas.microsoft.com/office/drawing/2014/main" id="{34FFD651-294A-BC17-663E-01FCF09DD439}"/>
              </a:ext>
            </a:extLst>
          </p:cNvPr>
          <p:cNvSpPr txBox="1"/>
          <p:nvPr/>
        </p:nvSpPr>
        <p:spPr>
          <a:xfrm>
            <a:off x="0" y="0"/>
            <a:ext cx="1336675" cy="114300"/>
          </a:xfrm>
          <a:prstGeom prst="rect">
            <a:avLst/>
          </a:prstGeom>
          <a:solidFill>
            <a:srgbClr val="3378C8"/>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pic>
        <p:nvPicPr>
          <p:cNvPr id="35" name="그림 34">
            <a:extLst>
              <a:ext uri="{FF2B5EF4-FFF2-40B4-BE49-F238E27FC236}">
                <a16:creationId xmlns:a16="http://schemas.microsoft.com/office/drawing/2014/main" id="{36DFBC1A-BC55-43DC-0ADD-30FAE76FD193}"/>
              </a:ext>
            </a:extLst>
          </p:cNvPr>
          <p:cNvPicPr>
            <a:picLocks noChangeAspect="1"/>
          </p:cNvPicPr>
          <p:nvPr/>
        </p:nvPicPr>
        <p:blipFill rotWithShape="1">
          <a:blip r:embed="rId3">
            <a:alphaModFix amt="27000"/>
            <a:duotone>
              <a:schemeClr val="accent5">
                <a:shade val="45000"/>
                <a:satMod val="135000"/>
              </a:schemeClr>
              <a:prstClr val="white"/>
            </a:duotone>
          </a:blip>
          <a:srcRect/>
          <a:stretch>
            <a:fillRect/>
          </a:stretch>
        </p:blipFill>
        <p:spPr>
          <a:xfrm rot="10800000" flipV="1">
            <a:off x="0" y="1916849"/>
            <a:ext cx="12192000" cy="233580"/>
          </a:xfrm>
          <a:prstGeom prst="rect">
            <a:avLst/>
          </a:prstGeom>
        </p:spPr>
      </p:pic>
      <p:grpSp>
        <p:nvGrpSpPr>
          <p:cNvPr id="5" name="그룹 4">
            <a:extLst>
              <a:ext uri="{FF2B5EF4-FFF2-40B4-BE49-F238E27FC236}">
                <a16:creationId xmlns:a16="http://schemas.microsoft.com/office/drawing/2014/main" id="{0E85C004-2BFF-860E-731B-387DF2BAD4ED}"/>
              </a:ext>
            </a:extLst>
          </p:cNvPr>
          <p:cNvGrpSpPr/>
          <p:nvPr/>
        </p:nvGrpSpPr>
        <p:grpSpPr>
          <a:xfrm>
            <a:off x="10667149" y="6576811"/>
            <a:ext cx="1075644" cy="150807"/>
            <a:chOff x="921102" y="6027409"/>
            <a:chExt cx="2680001" cy="375740"/>
          </a:xfrm>
        </p:grpSpPr>
        <p:pic>
          <p:nvPicPr>
            <p:cNvPr id="10" name="_x278651016" descr="EMB0000378c3f3d">
              <a:extLst>
                <a:ext uri="{FF2B5EF4-FFF2-40B4-BE49-F238E27FC236}">
                  <a16:creationId xmlns:a16="http://schemas.microsoft.com/office/drawing/2014/main" id="{7081A3C1-E6DA-199A-476E-D316A375C6DE}"/>
                </a:ext>
              </a:extLst>
            </p:cNvPr>
            <p:cNvPicPr>
              <a:picLocks noChangeAspect="1" noChangeArrowheads="1"/>
            </p:cNvPicPr>
            <p:nvPr/>
          </p:nvPicPr>
          <p:blipFill rotWithShape="1">
            <a:blip r:embed="rId4"/>
            <a:srcRect/>
            <a:stretch>
              <a:fillRect/>
            </a:stretch>
          </p:blipFill>
          <p:spPr>
            <a:xfrm>
              <a:off x="2420865" y="6027409"/>
              <a:ext cx="1180238" cy="375740"/>
            </a:xfrm>
            <a:prstGeom prst="rect">
              <a:avLst/>
            </a:prstGeom>
            <a:noFill/>
          </p:spPr>
        </p:pic>
        <p:pic>
          <p:nvPicPr>
            <p:cNvPr id="12" name="그래픽 23">
              <a:extLst>
                <a:ext uri="{FF2B5EF4-FFF2-40B4-BE49-F238E27FC236}">
                  <a16:creationId xmlns:a16="http://schemas.microsoft.com/office/drawing/2014/main" id="{7BF795FC-54FC-165F-EF74-69DEAAD5A862}"/>
                </a:ext>
              </a:extLst>
            </p:cNvPr>
            <p:cNvPicPr>
              <a:picLocks noChangeAspect="1"/>
            </p:cNvPicPr>
            <p:nvPr/>
          </p:nvPicPr>
          <p:blipFill rotWithShape="1">
            <a:blip r:embed="rId5"/>
            <a:stretch>
              <a:fillRect/>
            </a:stretch>
          </p:blipFill>
          <p:spPr>
            <a:xfrm>
              <a:off x="921102" y="6027409"/>
              <a:ext cx="1190542" cy="353945"/>
            </a:xfrm>
            <a:prstGeom prst="rect">
              <a:avLst/>
            </a:prstGeom>
          </p:spPr>
        </p:pic>
      </p:grpSp>
      <p:grpSp>
        <p:nvGrpSpPr>
          <p:cNvPr id="33" name="그룹 32">
            <a:extLst>
              <a:ext uri="{FF2B5EF4-FFF2-40B4-BE49-F238E27FC236}">
                <a16:creationId xmlns:a16="http://schemas.microsoft.com/office/drawing/2014/main" id="{706A3486-3ED5-4E82-55A2-B2CAEC0680B7}"/>
              </a:ext>
            </a:extLst>
          </p:cNvPr>
          <p:cNvGrpSpPr/>
          <p:nvPr/>
        </p:nvGrpSpPr>
        <p:grpSpPr>
          <a:xfrm>
            <a:off x="541891" y="1430219"/>
            <a:ext cx="10526159" cy="369332"/>
            <a:chOff x="541891" y="1430219"/>
            <a:chExt cx="10526159" cy="369332"/>
          </a:xfrm>
        </p:grpSpPr>
        <p:sp>
          <p:nvSpPr>
            <p:cNvPr id="34" name="TextBox 33">
              <a:extLst>
                <a:ext uri="{FF2B5EF4-FFF2-40B4-BE49-F238E27FC236}">
                  <a16:creationId xmlns:a16="http://schemas.microsoft.com/office/drawing/2014/main" id="{1AF9649F-C879-5147-A61E-37F7B29AEE4C}"/>
                </a:ext>
              </a:extLst>
            </p:cNvPr>
            <p:cNvSpPr txBox="1"/>
            <p:nvPr/>
          </p:nvSpPr>
          <p:spPr>
            <a:xfrm>
              <a:off x="743615" y="1430219"/>
              <a:ext cx="10324435" cy="369332"/>
            </a:xfrm>
            <a:prstGeom prst="rect">
              <a:avLst/>
            </a:prstGeom>
            <a:noFill/>
          </p:spPr>
          <p:txBody>
            <a:bodyPr wrap="square">
              <a:spAutoFit/>
            </a:bodyPr>
            <a:lstStyle/>
            <a:p>
              <a:pPr>
                <a:defRPr/>
              </a:pPr>
              <a:r>
                <a:rPr lang="ko-KR" altLang="en-US" b="1" dirty="0">
                  <a:ln w="9525">
                    <a:solidFill>
                      <a:schemeClr val="accent1">
                        <a:shade val="15000"/>
                        <a:alpha val="0"/>
                      </a:schemeClr>
                    </a:solidFill>
                  </a:ln>
                  <a:solidFill>
                    <a:schemeClr val="tx1"/>
                  </a:solidFill>
                  <a:latin typeface="+mj-ea"/>
                  <a:ea typeface="+mj-ea"/>
                </a:rPr>
                <a:t>프로젝트 동작 화면</a:t>
              </a:r>
              <a:r>
                <a:rPr lang="en-US" altLang="ko-KR" b="1" dirty="0">
                  <a:ln w="9525">
                    <a:solidFill>
                      <a:schemeClr val="accent1">
                        <a:shade val="15000"/>
                        <a:alpha val="0"/>
                      </a:schemeClr>
                    </a:solidFill>
                  </a:ln>
                  <a:solidFill>
                    <a:schemeClr val="tx1"/>
                  </a:solidFill>
                  <a:latin typeface="+mj-ea"/>
                  <a:ea typeface="+mj-ea"/>
                </a:rPr>
                <a:t>(</a:t>
              </a:r>
              <a:r>
                <a:rPr lang="ko-KR" altLang="en-US" b="1" dirty="0">
                  <a:ln w="9525">
                    <a:solidFill>
                      <a:schemeClr val="accent1">
                        <a:shade val="15000"/>
                        <a:alpha val="0"/>
                      </a:schemeClr>
                    </a:solidFill>
                  </a:ln>
                  <a:solidFill>
                    <a:schemeClr val="tx1"/>
                  </a:solidFill>
                  <a:latin typeface="+mj-ea"/>
                  <a:ea typeface="+mj-ea"/>
                </a:rPr>
                <a:t>예약</a:t>
              </a:r>
              <a:r>
                <a:rPr lang="en-US" altLang="ko-KR" b="1" dirty="0">
                  <a:ln w="9525">
                    <a:solidFill>
                      <a:schemeClr val="accent1">
                        <a:shade val="15000"/>
                        <a:alpha val="0"/>
                      </a:schemeClr>
                    </a:solidFill>
                  </a:ln>
                  <a:solidFill>
                    <a:schemeClr val="tx1"/>
                  </a:solidFill>
                  <a:latin typeface="+mj-ea"/>
                  <a:ea typeface="+mj-ea"/>
                </a:rPr>
                <a:t>)</a:t>
              </a:r>
              <a:endParaRPr lang="en-US" altLang="ko-KR" b="1" dirty="0">
                <a:solidFill>
                  <a:schemeClr val="tx1"/>
                </a:solidFill>
                <a:latin typeface="+mj-ea"/>
                <a:ea typeface="+mj-ea"/>
              </a:endParaRPr>
            </a:p>
          </p:txBody>
        </p:sp>
        <p:sp>
          <p:nvSpPr>
            <p:cNvPr id="36" name="그래픽 43">
              <a:extLst>
                <a:ext uri="{FF2B5EF4-FFF2-40B4-BE49-F238E27FC236}">
                  <a16:creationId xmlns:a16="http://schemas.microsoft.com/office/drawing/2014/main" id="{A7A97F8E-E06E-05BD-1A45-6CB2DF8CB783}"/>
                </a:ext>
              </a:extLst>
            </p:cNvPr>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anchor="ctr"/>
            <a:lstStyle/>
            <a:p>
              <a:pPr lvl="0">
                <a:defRPr/>
              </a:pPr>
              <a:endParaRPr lang="ko-KR" altLang="en-US"/>
            </a:p>
          </p:txBody>
        </p:sp>
      </p:grpSp>
      <p:sp>
        <p:nvSpPr>
          <p:cNvPr id="18" name="슬라이드 번호 개체 틀 49">
            <a:extLst>
              <a:ext uri="{FF2B5EF4-FFF2-40B4-BE49-F238E27FC236}">
                <a16:creationId xmlns:a16="http://schemas.microsoft.com/office/drawing/2014/main" id="{B37371C9-54D6-BC49-1068-77782488ACD5}"/>
              </a:ext>
            </a:extLst>
          </p:cNvPr>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C476DD71-3C72-45E8-9ABA-570BE89D91F4}" type="slidenum">
              <a:rPr kumimoji="1" lang="en-US" altLang="en-US" sz="1400"/>
              <a:pPr algn="ctr">
                <a:defRPr/>
              </a:pPr>
              <a:t>20</a:t>
            </a:fld>
            <a:endParaRPr kumimoji="1" lang="en-US" altLang="en-US" sz="1400"/>
          </a:p>
        </p:txBody>
      </p:sp>
      <p:pic>
        <p:nvPicPr>
          <p:cNvPr id="17" name="그림 16">
            <a:extLst>
              <a:ext uri="{FF2B5EF4-FFF2-40B4-BE49-F238E27FC236}">
                <a16:creationId xmlns:a16="http://schemas.microsoft.com/office/drawing/2014/main" id="{B73E441E-9D52-984C-C138-EC6670E912AC}"/>
              </a:ext>
            </a:extLst>
          </p:cNvPr>
          <p:cNvPicPr>
            <a:picLocks noChangeAspect="1"/>
          </p:cNvPicPr>
          <p:nvPr/>
        </p:nvPicPr>
        <p:blipFill>
          <a:blip r:embed="rId6"/>
          <a:srcRect l="2017" r="2071"/>
          <a:stretch/>
        </p:blipFill>
        <p:spPr>
          <a:xfrm>
            <a:off x="376102" y="2752595"/>
            <a:ext cx="6025604" cy="3153010"/>
          </a:xfrm>
          <a:prstGeom prst="rect">
            <a:avLst/>
          </a:prstGeom>
          <a:ln w="19050">
            <a:solidFill>
              <a:schemeClr val="tx1"/>
            </a:solidFill>
          </a:ln>
        </p:spPr>
      </p:pic>
      <p:pic>
        <p:nvPicPr>
          <p:cNvPr id="21" name="그림 20">
            <a:extLst>
              <a:ext uri="{FF2B5EF4-FFF2-40B4-BE49-F238E27FC236}">
                <a16:creationId xmlns:a16="http://schemas.microsoft.com/office/drawing/2014/main" id="{64280EA7-A5AA-9679-753D-AE9E7763B7A5}"/>
              </a:ext>
            </a:extLst>
          </p:cNvPr>
          <p:cNvPicPr>
            <a:picLocks noChangeAspect="1"/>
          </p:cNvPicPr>
          <p:nvPr/>
        </p:nvPicPr>
        <p:blipFill>
          <a:blip r:embed="rId7"/>
          <a:srcRect l="24308" t="21280" r="28732" b="10521"/>
          <a:stretch/>
        </p:blipFill>
        <p:spPr>
          <a:xfrm>
            <a:off x="7484997" y="2131364"/>
            <a:ext cx="3066105" cy="2197736"/>
          </a:xfrm>
          <a:prstGeom prst="rect">
            <a:avLst/>
          </a:prstGeom>
          <a:ln w="19050">
            <a:solidFill>
              <a:schemeClr val="tx1"/>
            </a:solidFill>
          </a:ln>
        </p:spPr>
      </p:pic>
      <p:pic>
        <p:nvPicPr>
          <p:cNvPr id="28" name="그림 27">
            <a:extLst>
              <a:ext uri="{FF2B5EF4-FFF2-40B4-BE49-F238E27FC236}">
                <a16:creationId xmlns:a16="http://schemas.microsoft.com/office/drawing/2014/main" id="{E51A3150-3408-850C-C296-F71EF2C5FBAA}"/>
              </a:ext>
            </a:extLst>
          </p:cNvPr>
          <p:cNvPicPr>
            <a:picLocks noChangeAspect="1"/>
          </p:cNvPicPr>
          <p:nvPr/>
        </p:nvPicPr>
        <p:blipFill>
          <a:blip r:embed="rId8"/>
          <a:srcRect l="23329" t="31731" r="28704" b="9149"/>
          <a:stretch/>
        </p:blipFill>
        <p:spPr>
          <a:xfrm>
            <a:off x="7495773" y="4534181"/>
            <a:ext cx="3066105" cy="2019139"/>
          </a:xfrm>
          <a:prstGeom prst="rect">
            <a:avLst/>
          </a:prstGeom>
          <a:ln w="19050">
            <a:solidFill>
              <a:schemeClr val="tx1"/>
            </a:solidFill>
          </a:ln>
        </p:spPr>
      </p:pic>
      <p:sp>
        <p:nvSpPr>
          <p:cNvPr id="8" name="직사각형 7">
            <a:extLst>
              <a:ext uri="{FF2B5EF4-FFF2-40B4-BE49-F238E27FC236}">
                <a16:creationId xmlns:a16="http://schemas.microsoft.com/office/drawing/2014/main" id="{B85888A3-955E-3DCC-51BB-8F3761B8F037}"/>
              </a:ext>
            </a:extLst>
          </p:cNvPr>
          <p:cNvSpPr/>
          <p:nvPr/>
        </p:nvSpPr>
        <p:spPr>
          <a:xfrm>
            <a:off x="1955540" y="3877559"/>
            <a:ext cx="2772308" cy="415537"/>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24FEEDBC-9987-BEA4-D455-B23712E3C66A}"/>
              </a:ext>
            </a:extLst>
          </p:cNvPr>
          <p:cNvSpPr/>
          <p:nvPr/>
        </p:nvSpPr>
        <p:spPr>
          <a:xfrm>
            <a:off x="1955540" y="4617132"/>
            <a:ext cx="756084" cy="648072"/>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cxnSp>
        <p:nvCxnSpPr>
          <p:cNvPr id="14" name="연결선: 꺾임 13">
            <a:extLst>
              <a:ext uri="{FF2B5EF4-FFF2-40B4-BE49-F238E27FC236}">
                <a16:creationId xmlns:a16="http://schemas.microsoft.com/office/drawing/2014/main" id="{87431A66-DEFA-8CD0-6E9E-869A6E999672}"/>
              </a:ext>
            </a:extLst>
          </p:cNvPr>
          <p:cNvCxnSpPr>
            <a:cxnSpLocks/>
            <a:stCxn id="8" idx="0"/>
            <a:endCxn id="21" idx="1"/>
          </p:cNvCxnSpPr>
          <p:nvPr/>
        </p:nvCxnSpPr>
        <p:spPr>
          <a:xfrm rot="5400000" flipH="1" flipV="1">
            <a:off x="5089682" y="1482245"/>
            <a:ext cx="647327" cy="4143303"/>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꺾임 19">
            <a:extLst>
              <a:ext uri="{FF2B5EF4-FFF2-40B4-BE49-F238E27FC236}">
                <a16:creationId xmlns:a16="http://schemas.microsoft.com/office/drawing/2014/main" id="{2A0CBF41-0B9D-1986-C914-7ED64922480F}"/>
              </a:ext>
            </a:extLst>
          </p:cNvPr>
          <p:cNvCxnSpPr>
            <a:cxnSpLocks/>
            <a:stCxn id="9" idx="2"/>
            <a:endCxn id="28" idx="1"/>
          </p:cNvCxnSpPr>
          <p:nvPr/>
        </p:nvCxnSpPr>
        <p:spPr>
          <a:xfrm rot="16200000" flipH="1">
            <a:off x="4775404" y="2823381"/>
            <a:ext cx="278547" cy="5162191"/>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FEB569A-E1E9-4CE7-44DC-6054683831D3}"/>
              </a:ext>
            </a:extLst>
          </p:cNvPr>
          <p:cNvSpPr txBox="1"/>
          <p:nvPr/>
        </p:nvSpPr>
        <p:spPr>
          <a:xfrm>
            <a:off x="9268678" y="5157192"/>
            <a:ext cx="2796941" cy="648072"/>
          </a:xfrm>
          <a:prstGeom prst="rect">
            <a:avLst/>
          </a:prstGeom>
          <a:solidFill>
            <a:schemeClr val="bg1"/>
          </a:solidFill>
          <a:ln w="19050">
            <a:solidFill>
              <a:schemeClr val="tx1"/>
            </a:solidFill>
          </a:ln>
        </p:spPr>
        <p:txBody>
          <a:bodyPr wrap="square" rtlCol="0" anchor="ctr">
            <a:noAutofit/>
          </a:bodyPr>
          <a:lstStyle/>
          <a:p>
            <a:pPr algn="ctr"/>
            <a:r>
              <a:rPr lang="ko-KR" altLang="en-US" sz="1100" b="1" dirty="0"/>
              <a:t>도착시간은 출발시간의 </a:t>
            </a:r>
            <a:r>
              <a:rPr lang="en-US" altLang="ko-KR" sz="1100" b="1" dirty="0"/>
              <a:t>1</a:t>
            </a:r>
            <a:r>
              <a:rPr lang="ko-KR" altLang="en-US" sz="1100" b="1" dirty="0"/>
              <a:t>시간을 더한 값으로 자동 계산이 가능하도록 구현</a:t>
            </a:r>
          </a:p>
        </p:txBody>
      </p:sp>
      <p:cxnSp>
        <p:nvCxnSpPr>
          <p:cNvPr id="31" name="직선 연결선 30">
            <a:extLst>
              <a:ext uri="{FF2B5EF4-FFF2-40B4-BE49-F238E27FC236}">
                <a16:creationId xmlns:a16="http://schemas.microsoft.com/office/drawing/2014/main" id="{F2C423A9-5F4B-84BC-ADB5-50A3C2C27A5E}"/>
              </a:ext>
            </a:extLst>
          </p:cNvPr>
          <p:cNvCxnSpPr>
            <a:cxnSpLocks/>
          </p:cNvCxnSpPr>
          <p:nvPr/>
        </p:nvCxnSpPr>
        <p:spPr>
          <a:xfrm>
            <a:off x="7680176" y="5085184"/>
            <a:ext cx="9361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761438"/>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CB582-0E9B-292E-F804-221BB9915BDC}"/>
            </a:ext>
          </a:extLst>
        </p:cNvPr>
        <p:cNvGrpSpPr/>
        <p:nvPr/>
      </p:nvGrpSpPr>
      <p:grpSpPr>
        <a:xfrm>
          <a:off x="0" y="0"/>
          <a:ext cx="0" cy="0"/>
          <a:chOff x="0" y="0"/>
          <a:chExt cx="0" cy="0"/>
        </a:xfrm>
      </p:grpSpPr>
      <p:pic>
        <p:nvPicPr>
          <p:cNvPr id="99" name="그래픽 98">
            <a:extLst>
              <a:ext uri="{FF2B5EF4-FFF2-40B4-BE49-F238E27FC236}">
                <a16:creationId xmlns:a16="http://schemas.microsoft.com/office/drawing/2014/main" id="{9AB945A6-541D-7184-A5AF-39A56B179073}"/>
              </a:ext>
            </a:extLst>
          </p:cNvPr>
          <p:cNvPicPr>
            <a:picLocks noChangeAspect="1"/>
          </p:cNvPicPr>
          <p:nvPr/>
        </p:nvPicPr>
        <p:blipFill rotWithShape="1">
          <a:blip r:embed="rId2"/>
          <a:stretch>
            <a:fillRect/>
          </a:stretch>
        </p:blipFill>
        <p:spPr>
          <a:xfrm>
            <a:off x="0" y="0"/>
            <a:ext cx="12192000" cy="6858000"/>
          </a:xfrm>
          <a:prstGeom prst="rect">
            <a:avLst/>
          </a:prstGeom>
        </p:spPr>
      </p:pic>
      <p:sp>
        <p:nvSpPr>
          <p:cNvPr id="39" name="사각형: 둥근 한쪽 모서리 38">
            <a:extLst>
              <a:ext uri="{FF2B5EF4-FFF2-40B4-BE49-F238E27FC236}">
                <a16:creationId xmlns:a16="http://schemas.microsoft.com/office/drawing/2014/main" id="{3858A715-ECE8-C4C0-9F62-570E0B70308F}"/>
              </a:ext>
            </a:extLst>
          </p:cNvPr>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3" name="그룹 2">
            <a:extLst>
              <a:ext uri="{FF2B5EF4-FFF2-40B4-BE49-F238E27FC236}">
                <a16:creationId xmlns:a16="http://schemas.microsoft.com/office/drawing/2014/main" id="{E65F204D-EFB1-D77B-D232-E7BAC7EE19A0}"/>
              </a:ext>
            </a:extLst>
          </p:cNvPr>
          <p:cNvGrpSpPr/>
          <p:nvPr/>
        </p:nvGrpSpPr>
        <p:grpSpPr>
          <a:xfrm>
            <a:off x="376102" y="333243"/>
            <a:ext cx="5948498" cy="830997"/>
            <a:chOff x="376102" y="333243"/>
            <a:chExt cx="5948498" cy="830997"/>
          </a:xfrm>
        </p:grpSpPr>
        <p:sp>
          <p:nvSpPr>
            <p:cNvPr id="27" name="TextBox 26">
              <a:extLst>
                <a:ext uri="{FF2B5EF4-FFF2-40B4-BE49-F238E27FC236}">
                  <a16:creationId xmlns:a16="http://schemas.microsoft.com/office/drawing/2014/main" id="{9F22882A-3DC5-A8B9-B53E-D7A990047C7F}"/>
                </a:ext>
              </a:extLst>
            </p:cNvPr>
            <p:cNvSpPr txBox="1"/>
            <p:nvPr/>
          </p:nvSpPr>
          <p:spPr>
            <a:xfrm>
              <a:off x="1461721" y="366114"/>
              <a:ext cx="2252213" cy="276999"/>
            </a:xfrm>
            <a:prstGeom prst="rect">
              <a:avLst/>
            </a:prstGeom>
            <a:noFill/>
          </p:spPr>
          <p:txBody>
            <a:bodyPr wrap="square">
              <a:spAutoFit/>
            </a:bodyPr>
            <a:lstStyle/>
            <a:p>
              <a:pPr lvl="0">
                <a:defRPr/>
              </a:pPr>
              <a:r>
                <a:rPr lang="en-US" altLang="ko-KR" sz="1200" b="1">
                  <a:ln w="9525">
                    <a:solidFill>
                      <a:schemeClr val="accent1">
                        <a:shade val="15000"/>
                        <a:alpha val="0"/>
                      </a:schemeClr>
                    </a:solidFill>
                  </a:ln>
                  <a:solidFill>
                    <a:srgbClr val="3378C8">
                      <a:alpha val="50000"/>
                    </a:srgbClr>
                  </a:solidFill>
                  <a:latin typeface="맑은 고딕"/>
                  <a:ea typeface="맑은 고딕"/>
                </a:rPr>
                <a:t>K-Digital Training</a:t>
              </a:r>
              <a:endParaRPr lang="ko-KR" altLang="en-US" sz="1200" b="1">
                <a:ln w="9525">
                  <a:solidFill>
                    <a:schemeClr val="accent1">
                      <a:shade val="15000"/>
                      <a:alpha val="0"/>
                    </a:schemeClr>
                  </a:solidFill>
                </a:ln>
                <a:solidFill>
                  <a:srgbClr val="3378C8">
                    <a:alpha val="50000"/>
                  </a:srgbClr>
                </a:solidFill>
                <a:latin typeface="맑은 고딕"/>
                <a:ea typeface="맑은 고딕"/>
              </a:endParaRPr>
            </a:p>
          </p:txBody>
        </p:sp>
        <p:sp>
          <p:nvSpPr>
            <p:cNvPr id="11" name="TextBox 10">
              <a:extLst>
                <a:ext uri="{FF2B5EF4-FFF2-40B4-BE49-F238E27FC236}">
                  <a16:creationId xmlns:a16="http://schemas.microsoft.com/office/drawing/2014/main" id="{C3AF579F-D3A5-C54D-5CA4-FFDB535E36E3}"/>
                </a:ext>
              </a:extLst>
            </p:cNvPr>
            <p:cNvSpPr txBox="1"/>
            <p:nvPr/>
          </p:nvSpPr>
          <p:spPr>
            <a:xfrm>
              <a:off x="1461721" y="585057"/>
              <a:ext cx="4862879" cy="523220"/>
            </a:xfrm>
            <a:prstGeom prst="rect">
              <a:avLst/>
            </a:prstGeom>
            <a:noFill/>
          </p:spPr>
          <p:txBody>
            <a:bodyPr wrap="square">
              <a:spAutoFit/>
            </a:bodyPr>
            <a:lstStyle/>
            <a:p>
              <a:pPr>
                <a:defRPr/>
              </a:pPr>
              <a:r>
                <a:rPr lang="ko-KR" altLang="en-US" sz="2800" b="1">
                  <a:ln w="9525">
                    <a:solidFill>
                      <a:schemeClr val="accent1">
                        <a:shade val="15000"/>
                        <a:alpha val="0"/>
                      </a:schemeClr>
                    </a:solidFill>
                  </a:ln>
                  <a:solidFill>
                    <a:schemeClr val="tx1">
                      <a:lumMod val="75000"/>
                      <a:lumOff val="25000"/>
                    </a:schemeClr>
                  </a:solidFill>
                  <a:latin typeface="맑은 고딕"/>
                  <a:ea typeface="맑은 고딕"/>
                </a:rPr>
                <a:t>프로젝트 수행 경과</a:t>
              </a:r>
              <a:endParaRPr lang="ko-KR" altLang="en-US" sz="2800" b="1">
                <a:solidFill>
                  <a:schemeClr val="tx1">
                    <a:lumMod val="75000"/>
                    <a:lumOff val="25000"/>
                  </a:schemeClr>
                </a:solidFill>
                <a:latin typeface="맑은 고딕"/>
                <a:ea typeface="맑은 고딕"/>
              </a:endParaRPr>
            </a:p>
          </p:txBody>
        </p:sp>
        <p:sp>
          <p:nvSpPr>
            <p:cNvPr id="13" name="TextBox 12">
              <a:extLst>
                <a:ext uri="{FF2B5EF4-FFF2-40B4-BE49-F238E27FC236}">
                  <a16:creationId xmlns:a16="http://schemas.microsoft.com/office/drawing/2014/main" id="{FAEC165F-A3CF-C29B-2A17-B37D473AAE16}"/>
                </a:ext>
              </a:extLst>
            </p:cNvPr>
            <p:cNvSpPr txBox="1"/>
            <p:nvPr/>
          </p:nvSpPr>
          <p:spPr>
            <a:xfrm>
              <a:off x="376102" y="333243"/>
              <a:ext cx="1266679" cy="830997"/>
            </a:xfrm>
            <a:prstGeom prst="rect">
              <a:avLst/>
            </a:prstGeom>
            <a:noFill/>
          </p:spPr>
          <p:txBody>
            <a:bodyPr wrap="square" tIns="0" bIns="0">
              <a:spAutoFit/>
            </a:bodyPr>
            <a:lstStyle/>
            <a:p>
              <a:pPr eaLnBrk="1" latinLnBrk="1" hangingPunct="1">
                <a:spcBef>
                  <a:spcPts val="0"/>
                </a:spcBef>
                <a:spcAft>
                  <a:spcPts val="0"/>
                </a:spcAft>
                <a:defRPr/>
              </a:pPr>
              <a:r>
                <a:rPr lang="en-US" altLang="ko-KR" sz="5400">
                  <a:ln w="9525">
                    <a:solidFill>
                      <a:schemeClr val="accent1">
                        <a:shade val="15000"/>
                        <a:alpha val="0"/>
                      </a:schemeClr>
                    </a:solidFill>
                  </a:ln>
                  <a:solidFill>
                    <a:srgbClr val="3378C8"/>
                  </a:solidFill>
                  <a:latin typeface="세방고딕 Bold"/>
                  <a:ea typeface="세방고딕 Bold"/>
                </a:rPr>
                <a:t>04</a:t>
              </a:r>
              <a:endParaRPr lang="ko-KR" altLang="en-US" sz="4400" b="1">
                <a:ln w="9525">
                  <a:solidFill>
                    <a:schemeClr val="accent1">
                      <a:shade val="15000"/>
                      <a:alpha val="0"/>
                    </a:schemeClr>
                  </a:solidFill>
                </a:ln>
                <a:solidFill>
                  <a:srgbClr val="3378C8"/>
                </a:solidFill>
                <a:latin typeface="세방고딕 Regular"/>
                <a:ea typeface="세방고딕 Regular"/>
              </a:endParaRPr>
            </a:p>
          </p:txBody>
        </p:sp>
      </p:grpSp>
      <p:sp>
        <p:nvSpPr>
          <p:cNvPr id="2" name="TextBox 1">
            <a:extLst>
              <a:ext uri="{FF2B5EF4-FFF2-40B4-BE49-F238E27FC236}">
                <a16:creationId xmlns:a16="http://schemas.microsoft.com/office/drawing/2014/main" id="{16B8EED3-080F-708A-DDC6-05198344D8E5}"/>
              </a:ext>
            </a:extLst>
          </p:cNvPr>
          <p:cNvSpPr txBox="1"/>
          <p:nvPr/>
        </p:nvSpPr>
        <p:spPr>
          <a:xfrm>
            <a:off x="0" y="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sp>
        <p:nvSpPr>
          <p:cNvPr id="4" name="TextBox 3">
            <a:extLst>
              <a:ext uri="{FF2B5EF4-FFF2-40B4-BE49-F238E27FC236}">
                <a16:creationId xmlns:a16="http://schemas.microsoft.com/office/drawing/2014/main" id="{3B06313A-599B-93DC-7765-FE636FC16F88}"/>
              </a:ext>
            </a:extLst>
          </p:cNvPr>
          <p:cNvSpPr txBox="1"/>
          <p:nvPr/>
        </p:nvSpPr>
        <p:spPr>
          <a:xfrm>
            <a:off x="0" y="0"/>
            <a:ext cx="1336675" cy="114300"/>
          </a:xfrm>
          <a:prstGeom prst="rect">
            <a:avLst/>
          </a:prstGeom>
          <a:solidFill>
            <a:srgbClr val="3378C8"/>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pic>
        <p:nvPicPr>
          <p:cNvPr id="35" name="그림 34">
            <a:extLst>
              <a:ext uri="{FF2B5EF4-FFF2-40B4-BE49-F238E27FC236}">
                <a16:creationId xmlns:a16="http://schemas.microsoft.com/office/drawing/2014/main" id="{DAA728D1-13C8-F57E-4148-71C7E261492D}"/>
              </a:ext>
            </a:extLst>
          </p:cNvPr>
          <p:cNvPicPr>
            <a:picLocks noChangeAspect="1"/>
          </p:cNvPicPr>
          <p:nvPr/>
        </p:nvPicPr>
        <p:blipFill rotWithShape="1">
          <a:blip r:embed="rId3">
            <a:alphaModFix amt="27000"/>
            <a:duotone>
              <a:schemeClr val="accent5">
                <a:shade val="45000"/>
                <a:satMod val="135000"/>
              </a:schemeClr>
              <a:prstClr val="white"/>
            </a:duotone>
          </a:blip>
          <a:srcRect/>
          <a:stretch>
            <a:fillRect/>
          </a:stretch>
        </p:blipFill>
        <p:spPr>
          <a:xfrm rot="10800000" flipV="1">
            <a:off x="0" y="1916849"/>
            <a:ext cx="12192000" cy="233580"/>
          </a:xfrm>
          <a:prstGeom prst="rect">
            <a:avLst/>
          </a:prstGeom>
        </p:spPr>
      </p:pic>
      <p:grpSp>
        <p:nvGrpSpPr>
          <p:cNvPr id="5" name="그룹 4">
            <a:extLst>
              <a:ext uri="{FF2B5EF4-FFF2-40B4-BE49-F238E27FC236}">
                <a16:creationId xmlns:a16="http://schemas.microsoft.com/office/drawing/2014/main" id="{828B9B2B-4B1E-4553-3F48-E25647F8D028}"/>
              </a:ext>
            </a:extLst>
          </p:cNvPr>
          <p:cNvGrpSpPr/>
          <p:nvPr/>
        </p:nvGrpSpPr>
        <p:grpSpPr>
          <a:xfrm>
            <a:off x="10667149" y="6576811"/>
            <a:ext cx="1075644" cy="150807"/>
            <a:chOff x="921102" y="6027409"/>
            <a:chExt cx="2680001" cy="375740"/>
          </a:xfrm>
        </p:grpSpPr>
        <p:pic>
          <p:nvPicPr>
            <p:cNvPr id="10" name="_x278651016" descr="EMB0000378c3f3d">
              <a:extLst>
                <a:ext uri="{FF2B5EF4-FFF2-40B4-BE49-F238E27FC236}">
                  <a16:creationId xmlns:a16="http://schemas.microsoft.com/office/drawing/2014/main" id="{624508A2-6A39-0AB9-5FD7-03E00C1E364C}"/>
                </a:ext>
              </a:extLst>
            </p:cNvPr>
            <p:cNvPicPr>
              <a:picLocks noChangeAspect="1" noChangeArrowheads="1"/>
            </p:cNvPicPr>
            <p:nvPr/>
          </p:nvPicPr>
          <p:blipFill rotWithShape="1">
            <a:blip r:embed="rId4"/>
            <a:srcRect/>
            <a:stretch>
              <a:fillRect/>
            </a:stretch>
          </p:blipFill>
          <p:spPr>
            <a:xfrm>
              <a:off x="2420865" y="6027409"/>
              <a:ext cx="1180238" cy="375740"/>
            </a:xfrm>
            <a:prstGeom prst="rect">
              <a:avLst/>
            </a:prstGeom>
            <a:noFill/>
          </p:spPr>
        </p:pic>
        <p:pic>
          <p:nvPicPr>
            <p:cNvPr id="12" name="그래픽 23">
              <a:extLst>
                <a:ext uri="{FF2B5EF4-FFF2-40B4-BE49-F238E27FC236}">
                  <a16:creationId xmlns:a16="http://schemas.microsoft.com/office/drawing/2014/main" id="{088103EC-BCF6-7DFF-998A-C3F5BD123774}"/>
                </a:ext>
              </a:extLst>
            </p:cNvPr>
            <p:cNvPicPr>
              <a:picLocks noChangeAspect="1"/>
            </p:cNvPicPr>
            <p:nvPr/>
          </p:nvPicPr>
          <p:blipFill rotWithShape="1">
            <a:blip r:embed="rId5"/>
            <a:stretch>
              <a:fillRect/>
            </a:stretch>
          </p:blipFill>
          <p:spPr>
            <a:xfrm>
              <a:off x="921102" y="6027409"/>
              <a:ext cx="1190542" cy="353945"/>
            </a:xfrm>
            <a:prstGeom prst="rect">
              <a:avLst/>
            </a:prstGeom>
          </p:spPr>
        </p:pic>
      </p:grpSp>
      <p:grpSp>
        <p:nvGrpSpPr>
          <p:cNvPr id="33" name="그룹 32">
            <a:extLst>
              <a:ext uri="{FF2B5EF4-FFF2-40B4-BE49-F238E27FC236}">
                <a16:creationId xmlns:a16="http://schemas.microsoft.com/office/drawing/2014/main" id="{F8C84ED6-CC00-E94A-ABA2-86876E46BA40}"/>
              </a:ext>
            </a:extLst>
          </p:cNvPr>
          <p:cNvGrpSpPr/>
          <p:nvPr/>
        </p:nvGrpSpPr>
        <p:grpSpPr>
          <a:xfrm>
            <a:off x="541891" y="1430219"/>
            <a:ext cx="10526159" cy="369332"/>
            <a:chOff x="541891" y="1430219"/>
            <a:chExt cx="10526159" cy="369332"/>
          </a:xfrm>
        </p:grpSpPr>
        <p:sp>
          <p:nvSpPr>
            <p:cNvPr id="34" name="TextBox 33">
              <a:extLst>
                <a:ext uri="{FF2B5EF4-FFF2-40B4-BE49-F238E27FC236}">
                  <a16:creationId xmlns:a16="http://schemas.microsoft.com/office/drawing/2014/main" id="{D8427BE4-25C3-BD01-E8EF-1C4302CC158A}"/>
                </a:ext>
              </a:extLst>
            </p:cNvPr>
            <p:cNvSpPr txBox="1"/>
            <p:nvPr/>
          </p:nvSpPr>
          <p:spPr>
            <a:xfrm>
              <a:off x="743615" y="1430219"/>
              <a:ext cx="10324435" cy="369332"/>
            </a:xfrm>
            <a:prstGeom prst="rect">
              <a:avLst/>
            </a:prstGeom>
            <a:noFill/>
          </p:spPr>
          <p:txBody>
            <a:bodyPr wrap="square">
              <a:spAutoFit/>
            </a:bodyPr>
            <a:lstStyle/>
            <a:p>
              <a:pPr>
                <a:defRPr/>
              </a:pPr>
              <a:r>
                <a:rPr lang="ko-KR" altLang="en-US" b="1" dirty="0">
                  <a:ln w="9525">
                    <a:solidFill>
                      <a:schemeClr val="accent1">
                        <a:shade val="15000"/>
                        <a:alpha val="0"/>
                      </a:schemeClr>
                    </a:solidFill>
                  </a:ln>
                  <a:solidFill>
                    <a:schemeClr val="tx1"/>
                  </a:solidFill>
                  <a:latin typeface="+mj-ea"/>
                  <a:ea typeface="+mj-ea"/>
                </a:rPr>
                <a:t>프로젝트 동작 화면</a:t>
              </a:r>
              <a:r>
                <a:rPr lang="en-US" altLang="ko-KR" b="1" dirty="0">
                  <a:ln w="9525">
                    <a:solidFill>
                      <a:schemeClr val="accent1">
                        <a:shade val="15000"/>
                        <a:alpha val="0"/>
                      </a:schemeClr>
                    </a:solidFill>
                  </a:ln>
                  <a:solidFill>
                    <a:schemeClr val="tx1"/>
                  </a:solidFill>
                  <a:latin typeface="+mj-ea"/>
                  <a:ea typeface="+mj-ea"/>
                </a:rPr>
                <a:t>(</a:t>
              </a:r>
              <a:r>
                <a:rPr lang="ko-KR" altLang="en-US" b="1" dirty="0">
                  <a:ln w="9525">
                    <a:solidFill>
                      <a:schemeClr val="accent1">
                        <a:shade val="15000"/>
                        <a:alpha val="0"/>
                      </a:schemeClr>
                    </a:solidFill>
                  </a:ln>
                  <a:solidFill>
                    <a:schemeClr val="tx1"/>
                  </a:solidFill>
                  <a:latin typeface="+mj-ea"/>
                  <a:ea typeface="+mj-ea"/>
                </a:rPr>
                <a:t>예약</a:t>
              </a:r>
              <a:r>
                <a:rPr lang="en-US" altLang="ko-KR" b="1" dirty="0">
                  <a:ln w="9525">
                    <a:solidFill>
                      <a:schemeClr val="accent1">
                        <a:shade val="15000"/>
                        <a:alpha val="0"/>
                      </a:schemeClr>
                    </a:solidFill>
                  </a:ln>
                  <a:solidFill>
                    <a:schemeClr val="tx1"/>
                  </a:solidFill>
                  <a:latin typeface="+mj-ea"/>
                  <a:ea typeface="+mj-ea"/>
                </a:rPr>
                <a:t>)</a:t>
              </a:r>
              <a:endParaRPr lang="en-US" altLang="ko-KR" b="1" dirty="0">
                <a:solidFill>
                  <a:schemeClr val="tx1"/>
                </a:solidFill>
                <a:latin typeface="+mj-ea"/>
                <a:ea typeface="+mj-ea"/>
              </a:endParaRPr>
            </a:p>
          </p:txBody>
        </p:sp>
        <p:sp>
          <p:nvSpPr>
            <p:cNvPr id="36" name="그래픽 43">
              <a:extLst>
                <a:ext uri="{FF2B5EF4-FFF2-40B4-BE49-F238E27FC236}">
                  <a16:creationId xmlns:a16="http://schemas.microsoft.com/office/drawing/2014/main" id="{D8FD2D63-7516-6EEB-40D3-C7175D58BFB8}"/>
                </a:ext>
              </a:extLst>
            </p:cNvPr>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anchor="ctr"/>
            <a:lstStyle/>
            <a:p>
              <a:pPr lvl="0">
                <a:defRPr/>
              </a:pPr>
              <a:endParaRPr lang="ko-KR" altLang="en-US"/>
            </a:p>
          </p:txBody>
        </p:sp>
      </p:grpSp>
      <p:sp>
        <p:nvSpPr>
          <p:cNvPr id="18" name="슬라이드 번호 개체 틀 49">
            <a:extLst>
              <a:ext uri="{FF2B5EF4-FFF2-40B4-BE49-F238E27FC236}">
                <a16:creationId xmlns:a16="http://schemas.microsoft.com/office/drawing/2014/main" id="{C606AE75-3541-87FA-A2DE-336878279126}"/>
              </a:ext>
            </a:extLst>
          </p:cNvPr>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C476DD71-3C72-45E8-9ABA-570BE89D91F4}" type="slidenum">
              <a:rPr kumimoji="1" lang="en-US" altLang="en-US" sz="1400"/>
              <a:pPr algn="ctr">
                <a:defRPr/>
              </a:pPr>
              <a:t>21</a:t>
            </a:fld>
            <a:endParaRPr kumimoji="1" lang="en-US" altLang="en-US" sz="1400"/>
          </a:p>
        </p:txBody>
      </p:sp>
      <p:pic>
        <p:nvPicPr>
          <p:cNvPr id="6" name="그림 5">
            <a:extLst>
              <a:ext uri="{FF2B5EF4-FFF2-40B4-BE49-F238E27FC236}">
                <a16:creationId xmlns:a16="http://schemas.microsoft.com/office/drawing/2014/main" id="{0297BCFF-47B4-5181-D38B-92947E84BC03}"/>
              </a:ext>
            </a:extLst>
          </p:cNvPr>
          <p:cNvPicPr>
            <a:picLocks noChangeAspect="1"/>
          </p:cNvPicPr>
          <p:nvPr/>
        </p:nvPicPr>
        <p:blipFill>
          <a:blip r:embed="rId6"/>
          <a:srcRect r="3863"/>
          <a:stretch/>
        </p:blipFill>
        <p:spPr>
          <a:xfrm>
            <a:off x="6388347" y="2733779"/>
            <a:ext cx="5396285" cy="2732172"/>
          </a:xfrm>
          <a:prstGeom prst="rect">
            <a:avLst/>
          </a:prstGeom>
          <a:ln w="19050">
            <a:solidFill>
              <a:schemeClr val="tx1"/>
            </a:solidFill>
          </a:ln>
        </p:spPr>
      </p:pic>
      <p:pic>
        <p:nvPicPr>
          <p:cNvPr id="8" name="그림 7">
            <a:extLst>
              <a:ext uri="{FF2B5EF4-FFF2-40B4-BE49-F238E27FC236}">
                <a16:creationId xmlns:a16="http://schemas.microsoft.com/office/drawing/2014/main" id="{EEE7C566-A504-757E-B34D-F21E249F28DA}"/>
              </a:ext>
            </a:extLst>
          </p:cNvPr>
          <p:cNvPicPr>
            <a:picLocks noChangeAspect="1"/>
          </p:cNvPicPr>
          <p:nvPr/>
        </p:nvPicPr>
        <p:blipFill>
          <a:blip r:embed="rId7"/>
          <a:srcRect l="3496" r="4539" b="14806"/>
          <a:stretch/>
        </p:blipFill>
        <p:spPr>
          <a:xfrm>
            <a:off x="376102" y="2744924"/>
            <a:ext cx="5616624" cy="2727503"/>
          </a:xfrm>
          <a:prstGeom prst="rect">
            <a:avLst/>
          </a:prstGeom>
          <a:ln w="19050">
            <a:solidFill>
              <a:schemeClr val="tx1"/>
            </a:solidFill>
          </a:ln>
        </p:spPr>
      </p:pic>
      <p:pic>
        <p:nvPicPr>
          <p:cNvPr id="16" name="그림 15">
            <a:extLst>
              <a:ext uri="{FF2B5EF4-FFF2-40B4-BE49-F238E27FC236}">
                <a16:creationId xmlns:a16="http://schemas.microsoft.com/office/drawing/2014/main" id="{07CAA16B-6D2D-4981-A670-0CEA03FEE530}"/>
              </a:ext>
            </a:extLst>
          </p:cNvPr>
          <p:cNvPicPr>
            <a:picLocks noChangeAspect="1"/>
          </p:cNvPicPr>
          <p:nvPr/>
        </p:nvPicPr>
        <p:blipFill>
          <a:blip r:embed="rId8"/>
          <a:srcRect t="82834" b="5532"/>
          <a:stretch/>
        </p:blipFill>
        <p:spPr>
          <a:xfrm>
            <a:off x="6851884" y="5082600"/>
            <a:ext cx="4373354" cy="703005"/>
          </a:xfrm>
          <a:prstGeom prst="rect">
            <a:avLst/>
          </a:prstGeom>
          <a:ln w="19050">
            <a:solidFill>
              <a:schemeClr val="tx1"/>
            </a:solidFill>
          </a:ln>
        </p:spPr>
      </p:pic>
      <p:pic>
        <p:nvPicPr>
          <p:cNvPr id="21" name="그림 20">
            <a:extLst>
              <a:ext uri="{FF2B5EF4-FFF2-40B4-BE49-F238E27FC236}">
                <a16:creationId xmlns:a16="http://schemas.microsoft.com/office/drawing/2014/main" id="{B668888D-F64E-BC6B-F975-0CE80FB694AF}"/>
              </a:ext>
            </a:extLst>
          </p:cNvPr>
          <p:cNvPicPr>
            <a:picLocks noChangeAspect="1"/>
          </p:cNvPicPr>
          <p:nvPr/>
        </p:nvPicPr>
        <p:blipFill>
          <a:blip r:embed="rId9"/>
          <a:stretch>
            <a:fillRect/>
          </a:stretch>
        </p:blipFill>
        <p:spPr>
          <a:xfrm>
            <a:off x="6851884" y="3917071"/>
            <a:ext cx="4373354" cy="845875"/>
          </a:xfrm>
          <a:prstGeom prst="rect">
            <a:avLst/>
          </a:prstGeom>
          <a:ln w="19050">
            <a:solidFill>
              <a:schemeClr val="tx1"/>
            </a:solidFill>
          </a:ln>
        </p:spPr>
      </p:pic>
      <p:sp>
        <p:nvSpPr>
          <p:cNvPr id="23" name="TextBox 22">
            <a:extLst>
              <a:ext uri="{FF2B5EF4-FFF2-40B4-BE49-F238E27FC236}">
                <a16:creationId xmlns:a16="http://schemas.microsoft.com/office/drawing/2014/main" id="{D16BAEE7-D9A5-E939-3A26-9928CFE904B8}"/>
              </a:ext>
            </a:extLst>
          </p:cNvPr>
          <p:cNvSpPr txBox="1"/>
          <p:nvPr/>
        </p:nvSpPr>
        <p:spPr>
          <a:xfrm>
            <a:off x="7652654" y="5969610"/>
            <a:ext cx="3014495" cy="423196"/>
          </a:xfrm>
          <a:prstGeom prst="rect">
            <a:avLst/>
          </a:prstGeom>
          <a:solidFill>
            <a:schemeClr val="bg1"/>
          </a:solidFill>
          <a:ln w="19050">
            <a:solidFill>
              <a:schemeClr val="tx1"/>
            </a:solidFill>
          </a:ln>
        </p:spPr>
        <p:txBody>
          <a:bodyPr wrap="square" rtlCol="0" anchor="ctr">
            <a:noAutofit/>
          </a:bodyPr>
          <a:lstStyle/>
          <a:p>
            <a:pPr algn="ctr"/>
            <a:r>
              <a:rPr lang="ko-KR" altLang="en-US" sz="1100" b="1" dirty="0"/>
              <a:t>항공편 리스트와 </a:t>
            </a:r>
            <a:r>
              <a:rPr lang="en-US" altLang="ko-KR" sz="1100" b="1" dirty="0"/>
              <a:t>H2 DB</a:t>
            </a:r>
            <a:r>
              <a:rPr lang="ko-KR" altLang="en-US" sz="1100" b="1" dirty="0"/>
              <a:t>에 값이 들어간 모습</a:t>
            </a:r>
          </a:p>
        </p:txBody>
      </p:sp>
      <p:cxnSp>
        <p:nvCxnSpPr>
          <p:cNvPr id="28" name="직선 연결선 27">
            <a:extLst>
              <a:ext uri="{FF2B5EF4-FFF2-40B4-BE49-F238E27FC236}">
                <a16:creationId xmlns:a16="http://schemas.microsoft.com/office/drawing/2014/main" id="{20CCE8E9-9D2C-977B-0C90-385F096FEED0}"/>
              </a:ext>
            </a:extLst>
          </p:cNvPr>
          <p:cNvCxnSpPr>
            <a:cxnSpLocks/>
          </p:cNvCxnSpPr>
          <p:nvPr/>
        </p:nvCxnSpPr>
        <p:spPr>
          <a:xfrm>
            <a:off x="7032104" y="4473116"/>
            <a:ext cx="41128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E19EEC7B-7236-AAE8-387A-86D1E70E7034}"/>
              </a:ext>
            </a:extLst>
          </p:cNvPr>
          <p:cNvCxnSpPr>
            <a:cxnSpLocks/>
          </p:cNvCxnSpPr>
          <p:nvPr/>
        </p:nvCxnSpPr>
        <p:spPr>
          <a:xfrm>
            <a:off x="6924092" y="5661248"/>
            <a:ext cx="42208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275055"/>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944E0-BBAB-1D76-7BE8-953FB2853B81}"/>
            </a:ext>
          </a:extLst>
        </p:cNvPr>
        <p:cNvGrpSpPr/>
        <p:nvPr/>
      </p:nvGrpSpPr>
      <p:grpSpPr>
        <a:xfrm>
          <a:off x="0" y="0"/>
          <a:ext cx="0" cy="0"/>
          <a:chOff x="0" y="0"/>
          <a:chExt cx="0" cy="0"/>
        </a:xfrm>
      </p:grpSpPr>
      <p:pic>
        <p:nvPicPr>
          <p:cNvPr id="99" name="그래픽 98">
            <a:extLst>
              <a:ext uri="{FF2B5EF4-FFF2-40B4-BE49-F238E27FC236}">
                <a16:creationId xmlns:a16="http://schemas.microsoft.com/office/drawing/2014/main" id="{09132417-6839-31A9-BAFE-9162AAFAE009}"/>
              </a:ext>
            </a:extLst>
          </p:cNvPr>
          <p:cNvPicPr>
            <a:picLocks noChangeAspect="1"/>
          </p:cNvPicPr>
          <p:nvPr/>
        </p:nvPicPr>
        <p:blipFill rotWithShape="1">
          <a:blip r:embed="rId2"/>
          <a:stretch>
            <a:fillRect/>
          </a:stretch>
        </p:blipFill>
        <p:spPr>
          <a:xfrm>
            <a:off x="0" y="0"/>
            <a:ext cx="12192000" cy="6858000"/>
          </a:xfrm>
          <a:prstGeom prst="rect">
            <a:avLst/>
          </a:prstGeom>
        </p:spPr>
      </p:pic>
      <p:sp>
        <p:nvSpPr>
          <p:cNvPr id="39" name="사각형: 둥근 한쪽 모서리 38">
            <a:extLst>
              <a:ext uri="{FF2B5EF4-FFF2-40B4-BE49-F238E27FC236}">
                <a16:creationId xmlns:a16="http://schemas.microsoft.com/office/drawing/2014/main" id="{E44CF997-C78D-6DCF-F7E9-21C7CE6E7D3D}"/>
              </a:ext>
            </a:extLst>
          </p:cNvPr>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3" name="그룹 2">
            <a:extLst>
              <a:ext uri="{FF2B5EF4-FFF2-40B4-BE49-F238E27FC236}">
                <a16:creationId xmlns:a16="http://schemas.microsoft.com/office/drawing/2014/main" id="{0A0050F3-C763-0339-5A54-323B98DCF3D0}"/>
              </a:ext>
            </a:extLst>
          </p:cNvPr>
          <p:cNvGrpSpPr/>
          <p:nvPr/>
        </p:nvGrpSpPr>
        <p:grpSpPr>
          <a:xfrm>
            <a:off x="376102" y="333243"/>
            <a:ext cx="5948498" cy="830997"/>
            <a:chOff x="376102" y="333243"/>
            <a:chExt cx="5948498" cy="830997"/>
          </a:xfrm>
        </p:grpSpPr>
        <p:sp>
          <p:nvSpPr>
            <p:cNvPr id="27" name="TextBox 26">
              <a:extLst>
                <a:ext uri="{FF2B5EF4-FFF2-40B4-BE49-F238E27FC236}">
                  <a16:creationId xmlns:a16="http://schemas.microsoft.com/office/drawing/2014/main" id="{B339535D-9C23-64E6-CC1F-73EFF266ABE7}"/>
                </a:ext>
              </a:extLst>
            </p:cNvPr>
            <p:cNvSpPr txBox="1"/>
            <p:nvPr/>
          </p:nvSpPr>
          <p:spPr>
            <a:xfrm>
              <a:off x="1461721" y="366114"/>
              <a:ext cx="2252213" cy="276999"/>
            </a:xfrm>
            <a:prstGeom prst="rect">
              <a:avLst/>
            </a:prstGeom>
            <a:noFill/>
          </p:spPr>
          <p:txBody>
            <a:bodyPr wrap="square">
              <a:spAutoFit/>
            </a:bodyPr>
            <a:lstStyle/>
            <a:p>
              <a:pPr lvl="0">
                <a:defRPr/>
              </a:pPr>
              <a:r>
                <a:rPr lang="en-US" altLang="ko-KR" sz="1200" b="1">
                  <a:ln w="9525">
                    <a:solidFill>
                      <a:schemeClr val="accent1">
                        <a:shade val="15000"/>
                        <a:alpha val="0"/>
                      </a:schemeClr>
                    </a:solidFill>
                  </a:ln>
                  <a:solidFill>
                    <a:srgbClr val="3378C8">
                      <a:alpha val="50000"/>
                    </a:srgbClr>
                  </a:solidFill>
                  <a:latin typeface="맑은 고딕"/>
                  <a:ea typeface="맑은 고딕"/>
                </a:rPr>
                <a:t>K-Digital Training</a:t>
              </a:r>
              <a:endParaRPr lang="ko-KR" altLang="en-US" sz="1200" b="1">
                <a:ln w="9525">
                  <a:solidFill>
                    <a:schemeClr val="accent1">
                      <a:shade val="15000"/>
                      <a:alpha val="0"/>
                    </a:schemeClr>
                  </a:solidFill>
                </a:ln>
                <a:solidFill>
                  <a:srgbClr val="3378C8">
                    <a:alpha val="50000"/>
                  </a:srgbClr>
                </a:solidFill>
                <a:latin typeface="맑은 고딕"/>
                <a:ea typeface="맑은 고딕"/>
              </a:endParaRPr>
            </a:p>
          </p:txBody>
        </p:sp>
        <p:sp>
          <p:nvSpPr>
            <p:cNvPr id="11" name="TextBox 10">
              <a:extLst>
                <a:ext uri="{FF2B5EF4-FFF2-40B4-BE49-F238E27FC236}">
                  <a16:creationId xmlns:a16="http://schemas.microsoft.com/office/drawing/2014/main" id="{8367AD52-F9FF-A829-D858-2DFBE67FDBEE}"/>
                </a:ext>
              </a:extLst>
            </p:cNvPr>
            <p:cNvSpPr txBox="1"/>
            <p:nvPr/>
          </p:nvSpPr>
          <p:spPr>
            <a:xfrm>
              <a:off x="1461721" y="585057"/>
              <a:ext cx="4862879" cy="523220"/>
            </a:xfrm>
            <a:prstGeom prst="rect">
              <a:avLst/>
            </a:prstGeom>
            <a:noFill/>
          </p:spPr>
          <p:txBody>
            <a:bodyPr wrap="square">
              <a:spAutoFit/>
            </a:bodyPr>
            <a:lstStyle/>
            <a:p>
              <a:pPr>
                <a:defRPr/>
              </a:pPr>
              <a:r>
                <a:rPr lang="ko-KR" altLang="en-US" sz="2800" b="1">
                  <a:ln w="9525">
                    <a:solidFill>
                      <a:schemeClr val="accent1">
                        <a:shade val="15000"/>
                        <a:alpha val="0"/>
                      </a:schemeClr>
                    </a:solidFill>
                  </a:ln>
                  <a:solidFill>
                    <a:schemeClr val="tx1">
                      <a:lumMod val="75000"/>
                      <a:lumOff val="25000"/>
                    </a:schemeClr>
                  </a:solidFill>
                  <a:latin typeface="맑은 고딕"/>
                  <a:ea typeface="맑은 고딕"/>
                </a:rPr>
                <a:t>프로젝트 수행 경과</a:t>
              </a:r>
              <a:endParaRPr lang="ko-KR" altLang="en-US" sz="2800" b="1">
                <a:solidFill>
                  <a:schemeClr val="tx1">
                    <a:lumMod val="75000"/>
                    <a:lumOff val="25000"/>
                  </a:schemeClr>
                </a:solidFill>
                <a:latin typeface="맑은 고딕"/>
                <a:ea typeface="맑은 고딕"/>
              </a:endParaRPr>
            </a:p>
          </p:txBody>
        </p:sp>
        <p:sp>
          <p:nvSpPr>
            <p:cNvPr id="13" name="TextBox 12">
              <a:extLst>
                <a:ext uri="{FF2B5EF4-FFF2-40B4-BE49-F238E27FC236}">
                  <a16:creationId xmlns:a16="http://schemas.microsoft.com/office/drawing/2014/main" id="{00E8AB67-B923-A730-16D4-FFA5BFC3E9C7}"/>
                </a:ext>
              </a:extLst>
            </p:cNvPr>
            <p:cNvSpPr txBox="1"/>
            <p:nvPr/>
          </p:nvSpPr>
          <p:spPr>
            <a:xfrm>
              <a:off x="376102" y="333243"/>
              <a:ext cx="1266679" cy="830997"/>
            </a:xfrm>
            <a:prstGeom prst="rect">
              <a:avLst/>
            </a:prstGeom>
            <a:noFill/>
          </p:spPr>
          <p:txBody>
            <a:bodyPr wrap="square" tIns="0" bIns="0">
              <a:spAutoFit/>
            </a:bodyPr>
            <a:lstStyle/>
            <a:p>
              <a:pPr eaLnBrk="1" latinLnBrk="1" hangingPunct="1">
                <a:spcBef>
                  <a:spcPts val="0"/>
                </a:spcBef>
                <a:spcAft>
                  <a:spcPts val="0"/>
                </a:spcAft>
                <a:defRPr/>
              </a:pPr>
              <a:r>
                <a:rPr lang="en-US" altLang="ko-KR" sz="5400">
                  <a:ln w="9525">
                    <a:solidFill>
                      <a:schemeClr val="accent1">
                        <a:shade val="15000"/>
                        <a:alpha val="0"/>
                      </a:schemeClr>
                    </a:solidFill>
                  </a:ln>
                  <a:solidFill>
                    <a:srgbClr val="3378C8"/>
                  </a:solidFill>
                  <a:latin typeface="세방고딕 Bold"/>
                  <a:ea typeface="세방고딕 Bold"/>
                </a:rPr>
                <a:t>04</a:t>
              </a:r>
              <a:endParaRPr lang="ko-KR" altLang="en-US" sz="4400" b="1">
                <a:ln w="9525">
                  <a:solidFill>
                    <a:schemeClr val="accent1">
                      <a:shade val="15000"/>
                      <a:alpha val="0"/>
                    </a:schemeClr>
                  </a:solidFill>
                </a:ln>
                <a:solidFill>
                  <a:srgbClr val="3378C8"/>
                </a:solidFill>
                <a:latin typeface="세방고딕 Regular"/>
                <a:ea typeface="세방고딕 Regular"/>
              </a:endParaRPr>
            </a:p>
          </p:txBody>
        </p:sp>
      </p:grpSp>
      <p:sp>
        <p:nvSpPr>
          <p:cNvPr id="2" name="TextBox 1">
            <a:extLst>
              <a:ext uri="{FF2B5EF4-FFF2-40B4-BE49-F238E27FC236}">
                <a16:creationId xmlns:a16="http://schemas.microsoft.com/office/drawing/2014/main" id="{4532E6DA-129C-271C-792D-BF10E7869608}"/>
              </a:ext>
            </a:extLst>
          </p:cNvPr>
          <p:cNvSpPr txBox="1"/>
          <p:nvPr/>
        </p:nvSpPr>
        <p:spPr>
          <a:xfrm>
            <a:off x="0" y="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sp>
        <p:nvSpPr>
          <p:cNvPr id="4" name="TextBox 3">
            <a:extLst>
              <a:ext uri="{FF2B5EF4-FFF2-40B4-BE49-F238E27FC236}">
                <a16:creationId xmlns:a16="http://schemas.microsoft.com/office/drawing/2014/main" id="{A5CB5C0E-797F-3FB0-1062-AD94A628D1E3}"/>
              </a:ext>
            </a:extLst>
          </p:cNvPr>
          <p:cNvSpPr txBox="1"/>
          <p:nvPr/>
        </p:nvSpPr>
        <p:spPr>
          <a:xfrm>
            <a:off x="0" y="0"/>
            <a:ext cx="1336675" cy="114300"/>
          </a:xfrm>
          <a:prstGeom prst="rect">
            <a:avLst/>
          </a:prstGeom>
          <a:solidFill>
            <a:srgbClr val="3378C8"/>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pic>
        <p:nvPicPr>
          <p:cNvPr id="35" name="그림 34">
            <a:extLst>
              <a:ext uri="{FF2B5EF4-FFF2-40B4-BE49-F238E27FC236}">
                <a16:creationId xmlns:a16="http://schemas.microsoft.com/office/drawing/2014/main" id="{28939C97-1E8F-EA89-D5F1-5D97DE0CB351}"/>
              </a:ext>
            </a:extLst>
          </p:cNvPr>
          <p:cNvPicPr>
            <a:picLocks noChangeAspect="1"/>
          </p:cNvPicPr>
          <p:nvPr/>
        </p:nvPicPr>
        <p:blipFill rotWithShape="1">
          <a:blip r:embed="rId3">
            <a:alphaModFix amt="27000"/>
            <a:duotone>
              <a:schemeClr val="accent5">
                <a:shade val="45000"/>
                <a:satMod val="135000"/>
              </a:schemeClr>
              <a:prstClr val="white"/>
            </a:duotone>
          </a:blip>
          <a:srcRect/>
          <a:stretch>
            <a:fillRect/>
          </a:stretch>
        </p:blipFill>
        <p:spPr>
          <a:xfrm rot="10800000" flipV="1">
            <a:off x="0" y="1916849"/>
            <a:ext cx="12192000" cy="233580"/>
          </a:xfrm>
          <a:prstGeom prst="rect">
            <a:avLst/>
          </a:prstGeom>
        </p:spPr>
      </p:pic>
      <p:grpSp>
        <p:nvGrpSpPr>
          <p:cNvPr id="5" name="그룹 4">
            <a:extLst>
              <a:ext uri="{FF2B5EF4-FFF2-40B4-BE49-F238E27FC236}">
                <a16:creationId xmlns:a16="http://schemas.microsoft.com/office/drawing/2014/main" id="{BE907601-0D33-DDB8-2DE1-C1640EEB7190}"/>
              </a:ext>
            </a:extLst>
          </p:cNvPr>
          <p:cNvGrpSpPr/>
          <p:nvPr/>
        </p:nvGrpSpPr>
        <p:grpSpPr>
          <a:xfrm>
            <a:off x="10667149" y="6576811"/>
            <a:ext cx="1075644" cy="150807"/>
            <a:chOff x="921102" y="6027409"/>
            <a:chExt cx="2680001" cy="375740"/>
          </a:xfrm>
        </p:grpSpPr>
        <p:pic>
          <p:nvPicPr>
            <p:cNvPr id="10" name="_x278651016" descr="EMB0000378c3f3d">
              <a:extLst>
                <a:ext uri="{FF2B5EF4-FFF2-40B4-BE49-F238E27FC236}">
                  <a16:creationId xmlns:a16="http://schemas.microsoft.com/office/drawing/2014/main" id="{5E4A5724-2C37-F11D-CB5B-3FD9CDD8D920}"/>
                </a:ext>
              </a:extLst>
            </p:cNvPr>
            <p:cNvPicPr>
              <a:picLocks noChangeAspect="1" noChangeArrowheads="1"/>
            </p:cNvPicPr>
            <p:nvPr/>
          </p:nvPicPr>
          <p:blipFill rotWithShape="1">
            <a:blip r:embed="rId4"/>
            <a:srcRect/>
            <a:stretch>
              <a:fillRect/>
            </a:stretch>
          </p:blipFill>
          <p:spPr>
            <a:xfrm>
              <a:off x="2420865" y="6027409"/>
              <a:ext cx="1180238" cy="375740"/>
            </a:xfrm>
            <a:prstGeom prst="rect">
              <a:avLst/>
            </a:prstGeom>
            <a:noFill/>
          </p:spPr>
        </p:pic>
        <p:pic>
          <p:nvPicPr>
            <p:cNvPr id="12" name="그래픽 23">
              <a:extLst>
                <a:ext uri="{FF2B5EF4-FFF2-40B4-BE49-F238E27FC236}">
                  <a16:creationId xmlns:a16="http://schemas.microsoft.com/office/drawing/2014/main" id="{4A9DEEAC-B67C-7562-548E-4248324C7D7E}"/>
                </a:ext>
              </a:extLst>
            </p:cNvPr>
            <p:cNvPicPr>
              <a:picLocks noChangeAspect="1"/>
            </p:cNvPicPr>
            <p:nvPr/>
          </p:nvPicPr>
          <p:blipFill rotWithShape="1">
            <a:blip r:embed="rId5"/>
            <a:stretch>
              <a:fillRect/>
            </a:stretch>
          </p:blipFill>
          <p:spPr>
            <a:xfrm>
              <a:off x="921102" y="6027409"/>
              <a:ext cx="1190542" cy="353945"/>
            </a:xfrm>
            <a:prstGeom prst="rect">
              <a:avLst/>
            </a:prstGeom>
          </p:spPr>
        </p:pic>
      </p:grpSp>
      <p:grpSp>
        <p:nvGrpSpPr>
          <p:cNvPr id="33" name="그룹 32">
            <a:extLst>
              <a:ext uri="{FF2B5EF4-FFF2-40B4-BE49-F238E27FC236}">
                <a16:creationId xmlns:a16="http://schemas.microsoft.com/office/drawing/2014/main" id="{3EE48BC5-E1A8-2533-E3F5-C9ACDA30A034}"/>
              </a:ext>
            </a:extLst>
          </p:cNvPr>
          <p:cNvGrpSpPr/>
          <p:nvPr/>
        </p:nvGrpSpPr>
        <p:grpSpPr>
          <a:xfrm>
            <a:off x="541891" y="1430219"/>
            <a:ext cx="10526159" cy="369332"/>
            <a:chOff x="541891" y="1430219"/>
            <a:chExt cx="10526159" cy="369332"/>
          </a:xfrm>
        </p:grpSpPr>
        <p:sp>
          <p:nvSpPr>
            <p:cNvPr id="34" name="TextBox 33">
              <a:extLst>
                <a:ext uri="{FF2B5EF4-FFF2-40B4-BE49-F238E27FC236}">
                  <a16:creationId xmlns:a16="http://schemas.microsoft.com/office/drawing/2014/main" id="{1E825516-BC0C-4218-4EC7-8A59CF6BEF33}"/>
                </a:ext>
              </a:extLst>
            </p:cNvPr>
            <p:cNvSpPr txBox="1"/>
            <p:nvPr/>
          </p:nvSpPr>
          <p:spPr>
            <a:xfrm>
              <a:off x="743615" y="1430219"/>
              <a:ext cx="10324435" cy="369332"/>
            </a:xfrm>
            <a:prstGeom prst="rect">
              <a:avLst/>
            </a:prstGeom>
            <a:noFill/>
          </p:spPr>
          <p:txBody>
            <a:bodyPr wrap="square">
              <a:spAutoFit/>
            </a:bodyPr>
            <a:lstStyle/>
            <a:p>
              <a:pPr>
                <a:defRPr/>
              </a:pPr>
              <a:r>
                <a:rPr lang="ko-KR" altLang="en-US" b="1" dirty="0">
                  <a:ln w="9525">
                    <a:solidFill>
                      <a:schemeClr val="accent1">
                        <a:shade val="15000"/>
                        <a:alpha val="0"/>
                      </a:schemeClr>
                    </a:solidFill>
                  </a:ln>
                  <a:solidFill>
                    <a:schemeClr val="tx1"/>
                  </a:solidFill>
                  <a:latin typeface="+mj-ea"/>
                  <a:ea typeface="+mj-ea"/>
                </a:rPr>
                <a:t>프로젝트 동작 화면</a:t>
              </a:r>
              <a:r>
                <a:rPr lang="en-US" altLang="ko-KR" b="1" dirty="0">
                  <a:ln w="9525">
                    <a:solidFill>
                      <a:schemeClr val="accent1">
                        <a:shade val="15000"/>
                        <a:alpha val="0"/>
                      </a:schemeClr>
                    </a:solidFill>
                  </a:ln>
                  <a:solidFill>
                    <a:schemeClr val="tx1"/>
                  </a:solidFill>
                  <a:latin typeface="+mj-ea"/>
                  <a:ea typeface="+mj-ea"/>
                </a:rPr>
                <a:t>(</a:t>
              </a:r>
              <a:r>
                <a:rPr lang="ko-KR" altLang="en-US" b="1" dirty="0">
                  <a:ln w="9525">
                    <a:solidFill>
                      <a:schemeClr val="accent1">
                        <a:shade val="15000"/>
                        <a:alpha val="0"/>
                      </a:schemeClr>
                    </a:solidFill>
                  </a:ln>
                  <a:solidFill>
                    <a:schemeClr val="tx1"/>
                  </a:solidFill>
                  <a:latin typeface="+mj-ea"/>
                  <a:ea typeface="+mj-ea"/>
                </a:rPr>
                <a:t>예약</a:t>
              </a:r>
              <a:r>
                <a:rPr lang="en-US" altLang="ko-KR" b="1" dirty="0">
                  <a:ln w="9525">
                    <a:solidFill>
                      <a:schemeClr val="accent1">
                        <a:shade val="15000"/>
                        <a:alpha val="0"/>
                      </a:schemeClr>
                    </a:solidFill>
                  </a:ln>
                  <a:solidFill>
                    <a:schemeClr val="tx1"/>
                  </a:solidFill>
                  <a:latin typeface="+mj-ea"/>
                  <a:ea typeface="+mj-ea"/>
                </a:rPr>
                <a:t>)</a:t>
              </a:r>
              <a:endParaRPr lang="en-US" altLang="ko-KR" b="1" dirty="0">
                <a:solidFill>
                  <a:schemeClr val="tx1"/>
                </a:solidFill>
                <a:latin typeface="+mj-ea"/>
                <a:ea typeface="+mj-ea"/>
              </a:endParaRPr>
            </a:p>
          </p:txBody>
        </p:sp>
        <p:sp>
          <p:nvSpPr>
            <p:cNvPr id="36" name="그래픽 43">
              <a:extLst>
                <a:ext uri="{FF2B5EF4-FFF2-40B4-BE49-F238E27FC236}">
                  <a16:creationId xmlns:a16="http://schemas.microsoft.com/office/drawing/2014/main" id="{CA9AB20E-18F0-FE8D-2720-29A61705261D}"/>
                </a:ext>
              </a:extLst>
            </p:cNvPr>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anchor="ctr"/>
            <a:lstStyle/>
            <a:p>
              <a:pPr lvl="0">
                <a:defRPr/>
              </a:pPr>
              <a:endParaRPr lang="ko-KR" altLang="en-US"/>
            </a:p>
          </p:txBody>
        </p:sp>
      </p:grpSp>
      <p:sp>
        <p:nvSpPr>
          <p:cNvPr id="18" name="슬라이드 번호 개체 틀 49">
            <a:extLst>
              <a:ext uri="{FF2B5EF4-FFF2-40B4-BE49-F238E27FC236}">
                <a16:creationId xmlns:a16="http://schemas.microsoft.com/office/drawing/2014/main" id="{E49AC038-D7D0-EB0C-BD01-18914E1FC17E}"/>
              </a:ext>
            </a:extLst>
          </p:cNvPr>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C476DD71-3C72-45E8-9ABA-570BE89D91F4}" type="slidenum">
              <a:rPr kumimoji="1" lang="en-US" altLang="en-US" sz="1400"/>
              <a:pPr algn="ctr">
                <a:defRPr/>
              </a:pPr>
              <a:t>22</a:t>
            </a:fld>
            <a:endParaRPr kumimoji="1" lang="en-US" altLang="en-US" sz="1400"/>
          </a:p>
        </p:txBody>
      </p:sp>
      <p:pic>
        <p:nvPicPr>
          <p:cNvPr id="9" name="그림 8">
            <a:extLst>
              <a:ext uri="{FF2B5EF4-FFF2-40B4-BE49-F238E27FC236}">
                <a16:creationId xmlns:a16="http://schemas.microsoft.com/office/drawing/2014/main" id="{8D91FAA7-5A2B-343E-848B-959644A7D709}"/>
              </a:ext>
            </a:extLst>
          </p:cNvPr>
          <p:cNvPicPr>
            <a:picLocks noChangeAspect="1"/>
          </p:cNvPicPr>
          <p:nvPr/>
        </p:nvPicPr>
        <p:blipFill>
          <a:blip r:embed="rId6"/>
          <a:srcRect l="2600" r="4669" b="5022"/>
          <a:stretch/>
        </p:blipFill>
        <p:spPr>
          <a:xfrm>
            <a:off x="541890" y="2471157"/>
            <a:ext cx="5914149" cy="3451891"/>
          </a:xfrm>
          <a:prstGeom prst="rect">
            <a:avLst/>
          </a:prstGeom>
          <a:ln w="19050">
            <a:solidFill>
              <a:schemeClr val="tx1"/>
            </a:solidFill>
          </a:ln>
        </p:spPr>
      </p:pic>
      <p:pic>
        <p:nvPicPr>
          <p:cNvPr id="15" name="그림 14">
            <a:extLst>
              <a:ext uri="{FF2B5EF4-FFF2-40B4-BE49-F238E27FC236}">
                <a16:creationId xmlns:a16="http://schemas.microsoft.com/office/drawing/2014/main" id="{E67320D4-2787-B043-7BEC-9A2CB135940B}"/>
              </a:ext>
            </a:extLst>
          </p:cNvPr>
          <p:cNvPicPr>
            <a:picLocks noChangeAspect="1"/>
          </p:cNvPicPr>
          <p:nvPr/>
        </p:nvPicPr>
        <p:blipFill>
          <a:blip r:embed="rId7"/>
          <a:srcRect l="24282" r="25437" b="16635"/>
          <a:stretch/>
        </p:blipFill>
        <p:spPr>
          <a:xfrm>
            <a:off x="7689509" y="2153487"/>
            <a:ext cx="3378541" cy="2916987"/>
          </a:xfrm>
          <a:prstGeom prst="rect">
            <a:avLst/>
          </a:prstGeom>
          <a:ln w="19050">
            <a:solidFill>
              <a:schemeClr val="tx1"/>
            </a:solidFill>
          </a:ln>
        </p:spPr>
      </p:pic>
      <p:pic>
        <p:nvPicPr>
          <p:cNvPr id="19" name="그림 18">
            <a:extLst>
              <a:ext uri="{FF2B5EF4-FFF2-40B4-BE49-F238E27FC236}">
                <a16:creationId xmlns:a16="http://schemas.microsoft.com/office/drawing/2014/main" id="{BE6BED23-B3CE-CFF4-A837-8FF763210303}"/>
              </a:ext>
            </a:extLst>
          </p:cNvPr>
          <p:cNvPicPr>
            <a:picLocks noChangeAspect="1"/>
          </p:cNvPicPr>
          <p:nvPr/>
        </p:nvPicPr>
        <p:blipFill>
          <a:blip r:embed="rId8"/>
          <a:stretch>
            <a:fillRect/>
          </a:stretch>
        </p:blipFill>
        <p:spPr>
          <a:xfrm>
            <a:off x="6912636" y="5302730"/>
            <a:ext cx="4932285" cy="998609"/>
          </a:xfrm>
          <a:prstGeom prst="rect">
            <a:avLst/>
          </a:prstGeom>
          <a:ln w="19050">
            <a:solidFill>
              <a:schemeClr val="tx1"/>
            </a:solidFill>
          </a:ln>
        </p:spPr>
      </p:pic>
      <p:sp>
        <p:nvSpPr>
          <p:cNvPr id="20" name="직사각형 19">
            <a:extLst>
              <a:ext uri="{FF2B5EF4-FFF2-40B4-BE49-F238E27FC236}">
                <a16:creationId xmlns:a16="http://schemas.microsoft.com/office/drawing/2014/main" id="{00D16E91-8C4F-5C69-3F24-304F0BBD25BD}"/>
              </a:ext>
            </a:extLst>
          </p:cNvPr>
          <p:cNvSpPr/>
          <p:nvPr/>
        </p:nvSpPr>
        <p:spPr>
          <a:xfrm>
            <a:off x="3586627" y="4905164"/>
            <a:ext cx="516256" cy="309326"/>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cxnSp>
        <p:nvCxnSpPr>
          <p:cNvPr id="21" name="연결선: 꺾임 20">
            <a:extLst>
              <a:ext uri="{FF2B5EF4-FFF2-40B4-BE49-F238E27FC236}">
                <a16:creationId xmlns:a16="http://schemas.microsoft.com/office/drawing/2014/main" id="{BD938F4A-1A54-2D91-DBDA-3AC233884511}"/>
              </a:ext>
            </a:extLst>
          </p:cNvPr>
          <p:cNvCxnSpPr>
            <a:cxnSpLocks/>
            <a:stCxn id="20" idx="0"/>
            <a:endCxn id="15" idx="1"/>
          </p:cNvCxnSpPr>
          <p:nvPr/>
        </p:nvCxnSpPr>
        <p:spPr>
          <a:xfrm rot="5400000" flipH="1" flipV="1">
            <a:off x="5120541" y="2336196"/>
            <a:ext cx="1293183" cy="3844754"/>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600EB52-D8B2-3464-73B8-9779BB89C87C}"/>
              </a:ext>
            </a:extLst>
          </p:cNvPr>
          <p:cNvSpPr txBox="1"/>
          <p:nvPr/>
        </p:nvSpPr>
        <p:spPr>
          <a:xfrm>
            <a:off x="2792681" y="2096852"/>
            <a:ext cx="1412566" cy="261610"/>
          </a:xfrm>
          <a:prstGeom prst="rect">
            <a:avLst/>
          </a:prstGeom>
          <a:noFill/>
          <a:ln w="19050">
            <a:solidFill>
              <a:schemeClr val="tx1"/>
            </a:solidFill>
          </a:ln>
        </p:spPr>
        <p:txBody>
          <a:bodyPr wrap="none" rtlCol="0">
            <a:spAutoFit/>
          </a:bodyPr>
          <a:lstStyle/>
          <a:p>
            <a:pPr algn="ctr"/>
            <a:r>
              <a:rPr lang="ko-KR" altLang="en-US" sz="1100" b="1" dirty="0"/>
              <a:t>항공편 수정 페이지</a:t>
            </a:r>
          </a:p>
        </p:txBody>
      </p:sp>
      <p:sp>
        <p:nvSpPr>
          <p:cNvPr id="26" name="TextBox 25">
            <a:extLst>
              <a:ext uri="{FF2B5EF4-FFF2-40B4-BE49-F238E27FC236}">
                <a16:creationId xmlns:a16="http://schemas.microsoft.com/office/drawing/2014/main" id="{BDA8CB96-8288-E084-6E09-ECDF68C8F64A}"/>
              </a:ext>
            </a:extLst>
          </p:cNvPr>
          <p:cNvSpPr txBox="1"/>
          <p:nvPr/>
        </p:nvSpPr>
        <p:spPr>
          <a:xfrm>
            <a:off x="8411205" y="5183466"/>
            <a:ext cx="1935145" cy="261610"/>
          </a:xfrm>
          <a:prstGeom prst="rect">
            <a:avLst/>
          </a:prstGeom>
          <a:solidFill>
            <a:schemeClr val="bg1"/>
          </a:solidFill>
          <a:ln w="19050">
            <a:solidFill>
              <a:schemeClr val="tx1"/>
            </a:solidFill>
          </a:ln>
        </p:spPr>
        <p:txBody>
          <a:bodyPr wrap="none" rtlCol="0">
            <a:spAutoFit/>
          </a:bodyPr>
          <a:lstStyle/>
          <a:p>
            <a:pPr algn="ctr"/>
            <a:r>
              <a:rPr lang="ko-KR" altLang="en-US" sz="1100" b="1" dirty="0"/>
              <a:t>수정 후 항공편 관리 페이지</a:t>
            </a:r>
          </a:p>
        </p:txBody>
      </p:sp>
      <p:cxnSp>
        <p:nvCxnSpPr>
          <p:cNvPr id="30" name="직선 연결선 29">
            <a:extLst>
              <a:ext uri="{FF2B5EF4-FFF2-40B4-BE49-F238E27FC236}">
                <a16:creationId xmlns:a16="http://schemas.microsoft.com/office/drawing/2014/main" id="{BC91367E-FBFA-F808-D39A-75FDCAC42D15}"/>
              </a:ext>
            </a:extLst>
          </p:cNvPr>
          <p:cNvCxnSpPr>
            <a:cxnSpLocks/>
          </p:cNvCxnSpPr>
          <p:nvPr/>
        </p:nvCxnSpPr>
        <p:spPr>
          <a:xfrm>
            <a:off x="10480503" y="5949280"/>
            <a:ext cx="58754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940931"/>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C2685-886B-AD2F-F1F0-6FD807F8D414}"/>
            </a:ext>
          </a:extLst>
        </p:cNvPr>
        <p:cNvGrpSpPr/>
        <p:nvPr/>
      </p:nvGrpSpPr>
      <p:grpSpPr>
        <a:xfrm>
          <a:off x="0" y="0"/>
          <a:ext cx="0" cy="0"/>
          <a:chOff x="0" y="0"/>
          <a:chExt cx="0" cy="0"/>
        </a:xfrm>
      </p:grpSpPr>
      <p:pic>
        <p:nvPicPr>
          <p:cNvPr id="99" name="그래픽 98">
            <a:extLst>
              <a:ext uri="{FF2B5EF4-FFF2-40B4-BE49-F238E27FC236}">
                <a16:creationId xmlns:a16="http://schemas.microsoft.com/office/drawing/2014/main" id="{37A1B1A3-5F4A-CB30-2173-F9D0C751C1FC}"/>
              </a:ext>
            </a:extLst>
          </p:cNvPr>
          <p:cNvPicPr>
            <a:picLocks noChangeAspect="1"/>
          </p:cNvPicPr>
          <p:nvPr/>
        </p:nvPicPr>
        <p:blipFill rotWithShape="1">
          <a:blip r:embed="rId2"/>
          <a:stretch>
            <a:fillRect/>
          </a:stretch>
        </p:blipFill>
        <p:spPr>
          <a:xfrm>
            <a:off x="0" y="0"/>
            <a:ext cx="12192000" cy="6858000"/>
          </a:xfrm>
          <a:prstGeom prst="rect">
            <a:avLst/>
          </a:prstGeom>
        </p:spPr>
      </p:pic>
      <p:sp>
        <p:nvSpPr>
          <p:cNvPr id="39" name="사각형: 둥근 한쪽 모서리 38">
            <a:extLst>
              <a:ext uri="{FF2B5EF4-FFF2-40B4-BE49-F238E27FC236}">
                <a16:creationId xmlns:a16="http://schemas.microsoft.com/office/drawing/2014/main" id="{392024F8-7360-CC3B-8FB0-21264C8DC880}"/>
              </a:ext>
            </a:extLst>
          </p:cNvPr>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3" name="그룹 2">
            <a:extLst>
              <a:ext uri="{FF2B5EF4-FFF2-40B4-BE49-F238E27FC236}">
                <a16:creationId xmlns:a16="http://schemas.microsoft.com/office/drawing/2014/main" id="{9A8B66B7-BEA4-7FE5-0F0A-02424F6DEDA1}"/>
              </a:ext>
            </a:extLst>
          </p:cNvPr>
          <p:cNvGrpSpPr/>
          <p:nvPr/>
        </p:nvGrpSpPr>
        <p:grpSpPr>
          <a:xfrm>
            <a:off x="376102" y="333243"/>
            <a:ext cx="5948498" cy="830997"/>
            <a:chOff x="376102" y="333243"/>
            <a:chExt cx="5948498" cy="830997"/>
          </a:xfrm>
        </p:grpSpPr>
        <p:sp>
          <p:nvSpPr>
            <p:cNvPr id="27" name="TextBox 26">
              <a:extLst>
                <a:ext uri="{FF2B5EF4-FFF2-40B4-BE49-F238E27FC236}">
                  <a16:creationId xmlns:a16="http://schemas.microsoft.com/office/drawing/2014/main" id="{C1190FBF-593F-5A4C-73F0-AB2F6E979CED}"/>
                </a:ext>
              </a:extLst>
            </p:cNvPr>
            <p:cNvSpPr txBox="1"/>
            <p:nvPr/>
          </p:nvSpPr>
          <p:spPr>
            <a:xfrm>
              <a:off x="1461721" y="366114"/>
              <a:ext cx="2252213" cy="276999"/>
            </a:xfrm>
            <a:prstGeom prst="rect">
              <a:avLst/>
            </a:prstGeom>
            <a:noFill/>
          </p:spPr>
          <p:txBody>
            <a:bodyPr wrap="square">
              <a:spAutoFit/>
            </a:bodyPr>
            <a:lstStyle/>
            <a:p>
              <a:pPr lvl="0">
                <a:defRPr/>
              </a:pPr>
              <a:r>
                <a:rPr lang="en-US" altLang="ko-KR" sz="1200" b="1">
                  <a:ln w="9525">
                    <a:solidFill>
                      <a:schemeClr val="accent1">
                        <a:shade val="15000"/>
                        <a:alpha val="0"/>
                      </a:schemeClr>
                    </a:solidFill>
                  </a:ln>
                  <a:solidFill>
                    <a:srgbClr val="3378C8">
                      <a:alpha val="50000"/>
                    </a:srgbClr>
                  </a:solidFill>
                  <a:latin typeface="맑은 고딕"/>
                  <a:ea typeface="맑은 고딕"/>
                </a:rPr>
                <a:t>K-Digital Training</a:t>
              </a:r>
              <a:endParaRPr lang="ko-KR" altLang="en-US" sz="1200" b="1">
                <a:ln w="9525">
                  <a:solidFill>
                    <a:schemeClr val="accent1">
                      <a:shade val="15000"/>
                      <a:alpha val="0"/>
                    </a:schemeClr>
                  </a:solidFill>
                </a:ln>
                <a:solidFill>
                  <a:srgbClr val="3378C8">
                    <a:alpha val="50000"/>
                  </a:srgbClr>
                </a:solidFill>
                <a:latin typeface="맑은 고딕"/>
                <a:ea typeface="맑은 고딕"/>
              </a:endParaRPr>
            </a:p>
          </p:txBody>
        </p:sp>
        <p:sp>
          <p:nvSpPr>
            <p:cNvPr id="11" name="TextBox 10">
              <a:extLst>
                <a:ext uri="{FF2B5EF4-FFF2-40B4-BE49-F238E27FC236}">
                  <a16:creationId xmlns:a16="http://schemas.microsoft.com/office/drawing/2014/main" id="{09353F4E-5C16-DFC2-2380-4DDE306B66AA}"/>
                </a:ext>
              </a:extLst>
            </p:cNvPr>
            <p:cNvSpPr txBox="1"/>
            <p:nvPr/>
          </p:nvSpPr>
          <p:spPr>
            <a:xfrm>
              <a:off x="1461721" y="585057"/>
              <a:ext cx="4862879" cy="523220"/>
            </a:xfrm>
            <a:prstGeom prst="rect">
              <a:avLst/>
            </a:prstGeom>
            <a:noFill/>
          </p:spPr>
          <p:txBody>
            <a:bodyPr wrap="square">
              <a:spAutoFit/>
            </a:bodyPr>
            <a:lstStyle/>
            <a:p>
              <a:pPr>
                <a:defRPr/>
              </a:pPr>
              <a:r>
                <a:rPr lang="ko-KR" altLang="en-US" sz="2800" b="1">
                  <a:ln w="9525">
                    <a:solidFill>
                      <a:schemeClr val="accent1">
                        <a:shade val="15000"/>
                        <a:alpha val="0"/>
                      </a:schemeClr>
                    </a:solidFill>
                  </a:ln>
                  <a:solidFill>
                    <a:schemeClr val="tx1">
                      <a:lumMod val="75000"/>
                      <a:lumOff val="25000"/>
                    </a:schemeClr>
                  </a:solidFill>
                  <a:latin typeface="맑은 고딕"/>
                  <a:ea typeface="맑은 고딕"/>
                </a:rPr>
                <a:t>프로젝트 수행 경과</a:t>
              </a:r>
              <a:endParaRPr lang="ko-KR" altLang="en-US" sz="2800" b="1">
                <a:solidFill>
                  <a:schemeClr val="tx1">
                    <a:lumMod val="75000"/>
                    <a:lumOff val="25000"/>
                  </a:schemeClr>
                </a:solidFill>
                <a:latin typeface="맑은 고딕"/>
                <a:ea typeface="맑은 고딕"/>
              </a:endParaRPr>
            </a:p>
          </p:txBody>
        </p:sp>
        <p:sp>
          <p:nvSpPr>
            <p:cNvPr id="13" name="TextBox 12">
              <a:extLst>
                <a:ext uri="{FF2B5EF4-FFF2-40B4-BE49-F238E27FC236}">
                  <a16:creationId xmlns:a16="http://schemas.microsoft.com/office/drawing/2014/main" id="{E5A5B65B-332F-8050-4255-FCDB776D86AD}"/>
                </a:ext>
              </a:extLst>
            </p:cNvPr>
            <p:cNvSpPr txBox="1"/>
            <p:nvPr/>
          </p:nvSpPr>
          <p:spPr>
            <a:xfrm>
              <a:off x="376102" y="333243"/>
              <a:ext cx="1266679" cy="830997"/>
            </a:xfrm>
            <a:prstGeom prst="rect">
              <a:avLst/>
            </a:prstGeom>
            <a:noFill/>
          </p:spPr>
          <p:txBody>
            <a:bodyPr wrap="square" tIns="0" bIns="0">
              <a:spAutoFit/>
            </a:bodyPr>
            <a:lstStyle/>
            <a:p>
              <a:pPr eaLnBrk="1" latinLnBrk="1" hangingPunct="1">
                <a:spcBef>
                  <a:spcPts val="0"/>
                </a:spcBef>
                <a:spcAft>
                  <a:spcPts val="0"/>
                </a:spcAft>
                <a:defRPr/>
              </a:pPr>
              <a:r>
                <a:rPr lang="en-US" altLang="ko-KR" sz="5400">
                  <a:ln w="9525">
                    <a:solidFill>
                      <a:schemeClr val="accent1">
                        <a:shade val="15000"/>
                        <a:alpha val="0"/>
                      </a:schemeClr>
                    </a:solidFill>
                  </a:ln>
                  <a:solidFill>
                    <a:srgbClr val="3378C8"/>
                  </a:solidFill>
                  <a:latin typeface="세방고딕 Bold"/>
                  <a:ea typeface="세방고딕 Bold"/>
                </a:rPr>
                <a:t>04</a:t>
              </a:r>
              <a:endParaRPr lang="ko-KR" altLang="en-US" sz="4400" b="1">
                <a:ln w="9525">
                  <a:solidFill>
                    <a:schemeClr val="accent1">
                      <a:shade val="15000"/>
                      <a:alpha val="0"/>
                    </a:schemeClr>
                  </a:solidFill>
                </a:ln>
                <a:solidFill>
                  <a:srgbClr val="3378C8"/>
                </a:solidFill>
                <a:latin typeface="세방고딕 Regular"/>
                <a:ea typeface="세방고딕 Regular"/>
              </a:endParaRPr>
            </a:p>
          </p:txBody>
        </p:sp>
      </p:grpSp>
      <p:sp>
        <p:nvSpPr>
          <p:cNvPr id="2" name="TextBox 1">
            <a:extLst>
              <a:ext uri="{FF2B5EF4-FFF2-40B4-BE49-F238E27FC236}">
                <a16:creationId xmlns:a16="http://schemas.microsoft.com/office/drawing/2014/main" id="{8D78BE8F-8374-D9C6-3553-9D86D3F42DDF}"/>
              </a:ext>
            </a:extLst>
          </p:cNvPr>
          <p:cNvSpPr txBox="1"/>
          <p:nvPr/>
        </p:nvSpPr>
        <p:spPr>
          <a:xfrm>
            <a:off x="0" y="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sp>
        <p:nvSpPr>
          <p:cNvPr id="4" name="TextBox 3">
            <a:extLst>
              <a:ext uri="{FF2B5EF4-FFF2-40B4-BE49-F238E27FC236}">
                <a16:creationId xmlns:a16="http://schemas.microsoft.com/office/drawing/2014/main" id="{9049021D-5358-EAFE-DFF7-B06E27A09DA9}"/>
              </a:ext>
            </a:extLst>
          </p:cNvPr>
          <p:cNvSpPr txBox="1"/>
          <p:nvPr/>
        </p:nvSpPr>
        <p:spPr>
          <a:xfrm>
            <a:off x="0" y="0"/>
            <a:ext cx="1336675" cy="114300"/>
          </a:xfrm>
          <a:prstGeom prst="rect">
            <a:avLst/>
          </a:prstGeom>
          <a:solidFill>
            <a:srgbClr val="3378C8"/>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pic>
        <p:nvPicPr>
          <p:cNvPr id="35" name="그림 34">
            <a:extLst>
              <a:ext uri="{FF2B5EF4-FFF2-40B4-BE49-F238E27FC236}">
                <a16:creationId xmlns:a16="http://schemas.microsoft.com/office/drawing/2014/main" id="{284FBE1C-BAED-EC24-9BD0-273E1D8B8B57}"/>
              </a:ext>
            </a:extLst>
          </p:cNvPr>
          <p:cNvPicPr>
            <a:picLocks noChangeAspect="1"/>
          </p:cNvPicPr>
          <p:nvPr/>
        </p:nvPicPr>
        <p:blipFill rotWithShape="1">
          <a:blip r:embed="rId3">
            <a:alphaModFix amt="27000"/>
            <a:duotone>
              <a:schemeClr val="accent5">
                <a:shade val="45000"/>
                <a:satMod val="135000"/>
              </a:schemeClr>
              <a:prstClr val="white"/>
            </a:duotone>
          </a:blip>
          <a:srcRect/>
          <a:stretch>
            <a:fillRect/>
          </a:stretch>
        </p:blipFill>
        <p:spPr>
          <a:xfrm rot="10800000" flipV="1">
            <a:off x="0" y="1916849"/>
            <a:ext cx="12192000" cy="233580"/>
          </a:xfrm>
          <a:prstGeom prst="rect">
            <a:avLst/>
          </a:prstGeom>
        </p:spPr>
      </p:pic>
      <p:grpSp>
        <p:nvGrpSpPr>
          <p:cNvPr id="5" name="그룹 4">
            <a:extLst>
              <a:ext uri="{FF2B5EF4-FFF2-40B4-BE49-F238E27FC236}">
                <a16:creationId xmlns:a16="http://schemas.microsoft.com/office/drawing/2014/main" id="{07131C35-2403-557D-2786-90032DBDD271}"/>
              </a:ext>
            </a:extLst>
          </p:cNvPr>
          <p:cNvGrpSpPr/>
          <p:nvPr/>
        </p:nvGrpSpPr>
        <p:grpSpPr>
          <a:xfrm>
            <a:off x="10667149" y="6576811"/>
            <a:ext cx="1075644" cy="150807"/>
            <a:chOff x="921102" y="6027409"/>
            <a:chExt cx="2680001" cy="375740"/>
          </a:xfrm>
        </p:grpSpPr>
        <p:pic>
          <p:nvPicPr>
            <p:cNvPr id="10" name="_x278651016" descr="EMB0000378c3f3d">
              <a:extLst>
                <a:ext uri="{FF2B5EF4-FFF2-40B4-BE49-F238E27FC236}">
                  <a16:creationId xmlns:a16="http://schemas.microsoft.com/office/drawing/2014/main" id="{F8049932-4AA0-228E-EF87-8A2A5F7738CA}"/>
                </a:ext>
              </a:extLst>
            </p:cNvPr>
            <p:cNvPicPr>
              <a:picLocks noChangeAspect="1" noChangeArrowheads="1"/>
            </p:cNvPicPr>
            <p:nvPr/>
          </p:nvPicPr>
          <p:blipFill rotWithShape="1">
            <a:blip r:embed="rId4"/>
            <a:srcRect/>
            <a:stretch>
              <a:fillRect/>
            </a:stretch>
          </p:blipFill>
          <p:spPr>
            <a:xfrm>
              <a:off x="2420865" y="6027409"/>
              <a:ext cx="1180238" cy="375740"/>
            </a:xfrm>
            <a:prstGeom prst="rect">
              <a:avLst/>
            </a:prstGeom>
            <a:noFill/>
          </p:spPr>
        </p:pic>
        <p:pic>
          <p:nvPicPr>
            <p:cNvPr id="12" name="그래픽 23">
              <a:extLst>
                <a:ext uri="{FF2B5EF4-FFF2-40B4-BE49-F238E27FC236}">
                  <a16:creationId xmlns:a16="http://schemas.microsoft.com/office/drawing/2014/main" id="{2FAD899B-15D7-3DD2-F292-312B5F7F3E9D}"/>
                </a:ext>
              </a:extLst>
            </p:cNvPr>
            <p:cNvPicPr>
              <a:picLocks noChangeAspect="1"/>
            </p:cNvPicPr>
            <p:nvPr/>
          </p:nvPicPr>
          <p:blipFill rotWithShape="1">
            <a:blip r:embed="rId5"/>
            <a:stretch>
              <a:fillRect/>
            </a:stretch>
          </p:blipFill>
          <p:spPr>
            <a:xfrm>
              <a:off x="921102" y="6027409"/>
              <a:ext cx="1190542" cy="353945"/>
            </a:xfrm>
            <a:prstGeom prst="rect">
              <a:avLst/>
            </a:prstGeom>
          </p:spPr>
        </p:pic>
      </p:grpSp>
      <p:grpSp>
        <p:nvGrpSpPr>
          <p:cNvPr id="33" name="그룹 32">
            <a:extLst>
              <a:ext uri="{FF2B5EF4-FFF2-40B4-BE49-F238E27FC236}">
                <a16:creationId xmlns:a16="http://schemas.microsoft.com/office/drawing/2014/main" id="{32DC243A-1040-E8D6-1BB3-07CD04A25A60}"/>
              </a:ext>
            </a:extLst>
          </p:cNvPr>
          <p:cNvGrpSpPr/>
          <p:nvPr/>
        </p:nvGrpSpPr>
        <p:grpSpPr>
          <a:xfrm>
            <a:off x="541891" y="1430219"/>
            <a:ext cx="10526159" cy="369332"/>
            <a:chOff x="541891" y="1430219"/>
            <a:chExt cx="10526159" cy="369332"/>
          </a:xfrm>
        </p:grpSpPr>
        <p:sp>
          <p:nvSpPr>
            <p:cNvPr id="34" name="TextBox 33">
              <a:extLst>
                <a:ext uri="{FF2B5EF4-FFF2-40B4-BE49-F238E27FC236}">
                  <a16:creationId xmlns:a16="http://schemas.microsoft.com/office/drawing/2014/main" id="{3016F2A3-6034-8C54-B187-823CB1AAF1B3}"/>
                </a:ext>
              </a:extLst>
            </p:cNvPr>
            <p:cNvSpPr txBox="1"/>
            <p:nvPr/>
          </p:nvSpPr>
          <p:spPr>
            <a:xfrm>
              <a:off x="743615" y="1430219"/>
              <a:ext cx="10324435" cy="369332"/>
            </a:xfrm>
            <a:prstGeom prst="rect">
              <a:avLst/>
            </a:prstGeom>
            <a:noFill/>
          </p:spPr>
          <p:txBody>
            <a:bodyPr wrap="square">
              <a:spAutoFit/>
            </a:bodyPr>
            <a:lstStyle/>
            <a:p>
              <a:pPr>
                <a:defRPr/>
              </a:pPr>
              <a:r>
                <a:rPr lang="ko-KR" altLang="en-US" b="1" dirty="0">
                  <a:ln w="9525">
                    <a:solidFill>
                      <a:schemeClr val="accent1">
                        <a:shade val="15000"/>
                        <a:alpha val="0"/>
                      </a:schemeClr>
                    </a:solidFill>
                  </a:ln>
                  <a:solidFill>
                    <a:schemeClr val="tx1"/>
                  </a:solidFill>
                  <a:latin typeface="+mj-ea"/>
                  <a:ea typeface="+mj-ea"/>
                </a:rPr>
                <a:t>프로젝트 동작 화면</a:t>
              </a:r>
              <a:r>
                <a:rPr lang="en-US" altLang="ko-KR" b="1" dirty="0">
                  <a:ln w="9525">
                    <a:solidFill>
                      <a:schemeClr val="accent1">
                        <a:shade val="15000"/>
                        <a:alpha val="0"/>
                      </a:schemeClr>
                    </a:solidFill>
                  </a:ln>
                  <a:solidFill>
                    <a:schemeClr val="tx1"/>
                  </a:solidFill>
                  <a:latin typeface="+mj-ea"/>
                  <a:ea typeface="+mj-ea"/>
                </a:rPr>
                <a:t>(</a:t>
              </a:r>
              <a:r>
                <a:rPr lang="ko-KR" altLang="en-US" b="1" dirty="0">
                  <a:ln w="9525">
                    <a:solidFill>
                      <a:schemeClr val="accent1">
                        <a:shade val="15000"/>
                        <a:alpha val="0"/>
                      </a:schemeClr>
                    </a:solidFill>
                  </a:ln>
                  <a:solidFill>
                    <a:schemeClr val="tx1"/>
                  </a:solidFill>
                  <a:latin typeface="+mj-ea"/>
                  <a:ea typeface="+mj-ea"/>
                </a:rPr>
                <a:t>예약</a:t>
              </a:r>
              <a:r>
                <a:rPr lang="en-US" altLang="ko-KR" b="1" dirty="0">
                  <a:ln w="9525">
                    <a:solidFill>
                      <a:schemeClr val="accent1">
                        <a:shade val="15000"/>
                        <a:alpha val="0"/>
                      </a:schemeClr>
                    </a:solidFill>
                  </a:ln>
                  <a:solidFill>
                    <a:schemeClr val="tx1"/>
                  </a:solidFill>
                  <a:latin typeface="+mj-ea"/>
                  <a:ea typeface="+mj-ea"/>
                </a:rPr>
                <a:t>)</a:t>
              </a:r>
              <a:endParaRPr lang="en-US" altLang="ko-KR" b="1" dirty="0">
                <a:solidFill>
                  <a:schemeClr val="tx1"/>
                </a:solidFill>
                <a:latin typeface="+mj-ea"/>
                <a:ea typeface="+mj-ea"/>
              </a:endParaRPr>
            </a:p>
          </p:txBody>
        </p:sp>
        <p:sp>
          <p:nvSpPr>
            <p:cNvPr id="36" name="그래픽 43">
              <a:extLst>
                <a:ext uri="{FF2B5EF4-FFF2-40B4-BE49-F238E27FC236}">
                  <a16:creationId xmlns:a16="http://schemas.microsoft.com/office/drawing/2014/main" id="{C24E48C7-756B-E51B-D366-445536AE10BB}"/>
                </a:ext>
              </a:extLst>
            </p:cNvPr>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anchor="ctr"/>
            <a:lstStyle/>
            <a:p>
              <a:pPr lvl="0">
                <a:defRPr/>
              </a:pPr>
              <a:endParaRPr lang="ko-KR" altLang="en-US"/>
            </a:p>
          </p:txBody>
        </p:sp>
      </p:grpSp>
      <p:sp>
        <p:nvSpPr>
          <p:cNvPr id="18" name="슬라이드 번호 개체 틀 49">
            <a:extLst>
              <a:ext uri="{FF2B5EF4-FFF2-40B4-BE49-F238E27FC236}">
                <a16:creationId xmlns:a16="http://schemas.microsoft.com/office/drawing/2014/main" id="{6EB23108-09B8-B31E-0535-FC4403BC4345}"/>
              </a:ext>
            </a:extLst>
          </p:cNvPr>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C476DD71-3C72-45E8-9ABA-570BE89D91F4}" type="slidenum">
              <a:rPr kumimoji="1" lang="en-US" altLang="en-US" sz="1400"/>
              <a:pPr algn="ctr">
                <a:defRPr/>
              </a:pPr>
              <a:t>23</a:t>
            </a:fld>
            <a:endParaRPr kumimoji="1" lang="en-US" altLang="en-US" sz="1400"/>
          </a:p>
        </p:txBody>
      </p:sp>
      <p:pic>
        <p:nvPicPr>
          <p:cNvPr id="31" name="그림 30">
            <a:extLst>
              <a:ext uri="{FF2B5EF4-FFF2-40B4-BE49-F238E27FC236}">
                <a16:creationId xmlns:a16="http://schemas.microsoft.com/office/drawing/2014/main" id="{A5E4EEAD-C6C2-5405-F45F-CE9E6B2AFCB7}"/>
              </a:ext>
            </a:extLst>
          </p:cNvPr>
          <p:cNvPicPr>
            <a:picLocks noChangeAspect="1"/>
          </p:cNvPicPr>
          <p:nvPr/>
        </p:nvPicPr>
        <p:blipFill>
          <a:blip r:embed="rId6"/>
          <a:srcRect l="30915" r="27742" b="17186"/>
          <a:stretch/>
        </p:blipFill>
        <p:spPr>
          <a:xfrm>
            <a:off x="763144" y="3818994"/>
            <a:ext cx="2858104" cy="1156492"/>
          </a:xfrm>
          <a:prstGeom prst="rect">
            <a:avLst/>
          </a:prstGeom>
          <a:ln w="19050">
            <a:solidFill>
              <a:schemeClr val="tx1"/>
            </a:solidFill>
          </a:ln>
        </p:spPr>
      </p:pic>
      <p:pic>
        <p:nvPicPr>
          <p:cNvPr id="37" name="그림 36">
            <a:extLst>
              <a:ext uri="{FF2B5EF4-FFF2-40B4-BE49-F238E27FC236}">
                <a16:creationId xmlns:a16="http://schemas.microsoft.com/office/drawing/2014/main" id="{13464EF9-3C91-6D56-F267-E6E47F7232D5}"/>
              </a:ext>
            </a:extLst>
          </p:cNvPr>
          <p:cNvPicPr>
            <a:picLocks noChangeAspect="1"/>
          </p:cNvPicPr>
          <p:nvPr/>
        </p:nvPicPr>
        <p:blipFill>
          <a:blip r:embed="rId7"/>
          <a:srcRect l="28356" r="28233" b="29583"/>
          <a:stretch/>
        </p:blipFill>
        <p:spPr>
          <a:xfrm>
            <a:off x="3930342" y="3821173"/>
            <a:ext cx="2876550" cy="1156492"/>
          </a:xfrm>
          <a:prstGeom prst="rect">
            <a:avLst/>
          </a:prstGeom>
          <a:ln w="19050">
            <a:solidFill>
              <a:schemeClr val="tx1"/>
            </a:solidFill>
          </a:ln>
        </p:spPr>
      </p:pic>
      <p:pic>
        <p:nvPicPr>
          <p:cNvPr id="6" name="그림 5">
            <a:extLst>
              <a:ext uri="{FF2B5EF4-FFF2-40B4-BE49-F238E27FC236}">
                <a16:creationId xmlns:a16="http://schemas.microsoft.com/office/drawing/2014/main" id="{9E9367FC-5818-FE9B-BF40-AF81C87D34BB}"/>
              </a:ext>
            </a:extLst>
          </p:cNvPr>
          <p:cNvPicPr>
            <a:picLocks noChangeAspect="1"/>
          </p:cNvPicPr>
          <p:nvPr/>
        </p:nvPicPr>
        <p:blipFill>
          <a:blip r:embed="rId8"/>
          <a:stretch>
            <a:fillRect/>
          </a:stretch>
        </p:blipFill>
        <p:spPr>
          <a:xfrm>
            <a:off x="763144" y="2240868"/>
            <a:ext cx="6055476" cy="1226014"/>
          </a:xfrm>
          <a:prstGeom prst="rect">
            <a:avLst/>
          </a:prstGeom>
          <a:ln w="19050">
            <a:solidFill>
              <a:schemeClr val="tx1"/>
            </a:solidFill>
          </a:ln>
        </p:spPr>
      </p:pic>
      <p:pic>
        <p:nvPicPr>
          <p:cNvPr id="7" name="그림 6">
            <a:extLst>
              <a:ext uri="{FF2B5EF4-FFF2-40B4-BE49-F238E27FC236}">
                <a16:creationId xmlns:a16="http://schemas.microsoft.com/office/drawing/2014/main" id="{B16BD1C0-156C-510C-B5AB-360C65B0B266}"/>
              </a:ext>
            </a:extLst>
          </p:cNvPr>
          <p:cNvPicPr>
            <a:picLocks noChangeAspect="1"/>
          </p:cNvPicPr>
          <p:nvPr/>
        </p:nvPicPr>
        <p:blipFill>
          <a:blip r:embed="rId9"/>
          <a:stretch>
            <a:fillRect/>
          </a:stretch>
        </p:blipFill>
        <p:spPr>
          <a:xfrm>
            <a:off x="751416" y="5328824"/>
            <a:ext cx="6055476" cy="1016500"/>
          </a:xfrm>
          <a:prstGeom prst="rect">
            <a:avLst/>
          </a:prstGeom>
          <a:ln w="19050">
            <a:solidFill>
              <a:schemeClr val="tx1"/>
            </a:solidFill>
          </a:ln>
        </p:spPr>
      </p:pic>
      <p:pic>
        <p:nvPicPr>
          <p:cNvPr id="14" name="그림 13">
            <a:extLst>
              <a:ext uri="{FF2B5EF4-FFF2-40B4-BE49-F238E27FC236}">
                <a16:creationId xmlns:a16="http://schemas.microsoft.com/office/drawing/2014/main" id="{6CEB2F7E-FD6A-FE30-209B-183F3DBD64C9}"/>
              </a:ext>
            </a:extLst>
          </p:cNvPr>
          <p:cNvPicPr>
            <a:picLocks noChangeAspect="1"/>
          </p:cNvPicPr>
          <p:nvPr/>
        </p:nvPicPr>
        <p:blipFill>
          <a:blip r:embed="rId10"/>
          <a:stretch>
            <a:fillRect/>
          </a:stretch>
        </p:blipFill>
        <p:spPr>
          <a:xfrm>
            <a:off x="7961662" y="2144514"/>
            <a:ext cx="3138894" cy="4327811"/>
          </a:xfrm>
          <a:prstGeom prst="rect">
            <a:avLst/>
          </a:prstGeom>
          <a:ln w="19050">
            <a:solidFill>
              <a:schemeClr val="tx1"/>
            </a:solidFill>
          </a:ln>
        </p:spPr>
      </p:pic>
      <p:sp>
        <p:nvSpPr>
          <p:cNvPr id="16" name="직사각형 15">
            <a:extLst>
              <a:ext uri="{FF2B5EF4-FFF2-40B4-BE49-F238E27FC236}">
                <a16:creationId xmlns:a16="http://schemas.microsoft.com/office/drawing/2014/main" id="{1766D17E-0758-FB82-6F90-336F3E3D111A}"/>
              </a:ext>
            </a:extLst>
          </p:cNvPr>
          <p:cNvSpPr/>
          <p:nvPr/>
        </p:nvSpPr>
        <p:spPr>
          <a:xfrm>
            <a:off x="6123002" y="2735647"/>
            <a:ext cx="360040" cy="333313"/>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cxnSp>
        <p:nvCxnSpPr>
          <p:cNvPr id="19" name="연결선: 꺾임 18">
            <a:extLst>
              <a:ext uri="{FF2B5EF4-FFF2-40B4-BE49-F238E27FC236}">
                <a16:creationId xmlns:a16="http://schemas.microsoft.com/office/drawing/2014/main" id="{9EAFBB8D-EAC5-B279-21ED-49FA6C98114A}"/>
              </a:ext>
            </a:extLst>
          </p:cNvPr>
          <p:cNvCxnSpPr>
            <a:cxnSpLocks/>
            <a:stCxn id="16" idx="2"/>
            <a:endCxn id="31" idx="0"/>
          </p:cNvCxnSpPr>
          <p:nvPr/>
        </p:nvCxnSpPr>
        <p:spPr>
          <a:xfrm rot="5400000">
            <a:off x="3872592" y="1388564"/>
            <a:ext cx="750034" cy="4110826"/>
          </a:xfrm>
          <a:prstGeom prst="bentConnector3">
            <a:avLst>
              <a:gd name="adj1" fmla="val 7031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9208D550-E70E-5313-2FBC-3BA614AC29A3}"/>
              </a:ext>
            </a:extLst>
          </p:cNvPr>
          <p:cNvCxnSpPr>
            <a:cxnSpLocks/>
            <a:stCxn id="31" idx="3"/>
            <a:endCxn id="37" idx="1"/>
          </p:cNvCxnSpPr>
          <p:nvPr/>
        </p:nvCxnSpPr>
        <p:spPr>
          <a:xfrm>
            <a:off x="3621248" y="4397240"/>
            <a:ext cx="309094" cy="2179"/>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꺾임 40">
            <a:extLst>
              <a:ext uri="{FF2B5EF4-FFF2-40B4-BE49-F238E27FC236}">
                <a16:creationId xmlns:a16="http://schemas.microsoft.com/office/drawing/2014/main" id="{1E6D7DF4-C5B9-3055-AA3C-AC5575A4A184}"/>
              </a:ext>
            </a:extLst>
          </p:cNvPr>
          <p:cNvCxnSpPr>
            <a:cxnSpLocks/>
            <a:stCxn id="37" idx="2"/>
            <a:endCxn id="7" idx="0"/>
          </p:cNvCxnSpPr>
          <p:nvPr/>
        </p:nvCxnSpPr>
        <p:spPr>
          <a:xfrm rot="5400000">
            <a:off x="4398307" y="4358513"/>
            <a:ext cx="351159" cy="1589463"/>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7B118D8-2F3D-F094-241E-BB63721C855B}"/>
              </a:ext>
            </a:extLst>
          </p:cNvPr>
          <p:cNvSpPr txBox="1"/>
          <p:nvPr/>
        </p:nvSpPr>
        <p:spPr>
          <a:xfrm>
            <a:off x="2974134" y="2095522"/>
            <a:ext cx="1603324" cy="261610"/>
          </a:xfrm>
          <a:prstGeom prst="rect">
            <a:avLst/>
          </a:prstGeom>
          <a:solidFill>
            <a:schemeClr val="bg1"/>
          </a:solidFill>
          <a:ln w="19050">
            <a:solidFill>
              <a:schemeClr val="tx1"/>
            </a:solidFill>
          </a:ln>
        </p:spPr>
        <p:txBody>
          <a:bodyPr wrap="none" rtlCol="0">
            <a:spAutoFit/>
          </a:bodyPr>
          <a:lstStyle/>
          <a:p>
            <a:pPr algn="ctr"/>
            <a:r>
              <a:rPr lang="ko-KR" altLang="en-US" sz="1100" b="1" dirty="0"/>
              <a:t>항공편 삭제 동작 화면</a:t>
            </a:r>
          </a:p>
        </p:txBody>
      </p:sp>
      <p:sp>
        <p:nvSpPr>
          <p:cNvPr id="45" name="TextBox 44">
            <a:extLst>
              <a:ext uri="{FF2B5EF4-FFF2-40B4-BE49-F238E27FC236}">
                <a16:creationId xmlns:a16="http://schemas.microsoft.com/office/drawing/2014/main" id="{BC2845DB-8AA1-67C8-56F6-33935A81BF01}"/>
              </a:ext>
            </a:extLst>
          </p:cNvPr>
          <p:cNvSpPr txBox="1"/>
          <p:nvPr/>
        </p:nvSpPr>
        <p:spPr>
          <a:xfrm>
            <a:off x="8903600" y="5328824"/>
            <a:ext cx="3175869" cy="261610"/>
          </a:xfrm>
          <a:prstGeom prst="rect">
            <a:avLst/>
          </a:prstGeom>
          <a:solidFill>
            <a:schemeClr val="bg1"/>
          </a:solidFill>
          <a:ln w="19050">
            <a:solidFill>
              <a:schemeClr val="tx1"/>
            </a:solidFill>
          </a:ln>
        </p:spPr>
        <p:txBody>
          <a:bodyPr wrap="none" rtlCol="0">
            <a:spAutoFit/>
          </a:bodyPr>
          <a:lstStyle/>
          <a:p>
            <a:pPr algn="ctr"/>
            <a:r>
              <a:rPr lang="en-US" altLang="ko-KR" sz="1100" b="1" dirty="0"/>
              <a:t>H2 DB</a:t>
            </a:r>
            <a:r>
              <a:rPr lang="ko-KR" altLang="en-US" sz="1100" b="1" dirty="0"/>
              <a:t>에서도 해당 값이 사라진 것을 확인 가능</a:t>
            </a:r>
          </a:p>
        </p:txBody>
      </p:sp>
      <p:cxnSp>
        <p:nvCxnSpPr>
          <p:cNvPr id="46" name="직선 연결선 45">
            <a:extLst>
              <a:ext uri="{FF2B5EF4-FFF2-40B4-BE49-F238E27FC236}">
                <a16:creationId xmlns:a16="http://schemas.microsoft.com/office/drawing/2014/main" id="{84A677D1-E280-C78E-4D49-8E2FDA9C37B7}"/>
              </a:ext>
            </a:extLst>
          </p:cNvPr>
          <p:cNvCxnSpPr>
            <a:cxnSpLocks/>
          </p:cNvCxnSpPr>
          <p:nvPr/>
        </p:nvCxnSpPr>
        <p:spPr>
          <a:xfrm>
            <a:off x="8087145" y="6201308"/>
            <a:ext cx="294084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29CF1A0-5A41-EDD4-F619-F35658D49C72}"/>
              </a:ext>
            </a:extLst>
          </p:cNvPr>
          <p:cNvSpPr txBox="1"/>
          <p:nvPr/>
        </p:nvSpPr>
        <p:spPr>
          <a:xfrm>
            <a:off x="4918008" y="6223706"/>
            <a:ext cx="2690160" cy="261610"/>
          </a:xfrm>
          <a:prstGeom prst="rect">
            <a:avLst/>
          </a:prstGeom>
          <a:solidFill>
            <a:schemeClr val="bg1"/>
          </a:solidFill>
          <a:ln w="19050">
            <a:solidFill>
              <a:schemeClr val="tx1"/>
            </a:solidFill>
          </a:ln>
        </p:spPr>
        <p:txBody>
          <a:bodyPr wrap="none" rtlCol="0">
            <a:spAutoFit/>
          </a:bodyPr>
          <a:lstStyle/>
          <a:p>
            <a:pPr algn="ctr"/>
            <a:r>
              <a:rPr lang="ko-KR" altLang="en-US" sz="1100" b="1" dirty="0"/>
              <a:t>항공편 관리 </a:t>
            </a:r>
            <a:r>
              <a:rPr lang="ko-KR" altLang="en-US" sz="1100" b="1"/>
              <a:t>리스트에서 값 사라짐 확인</a:t>
            </a:r>
            <a:endParaRPr lang="ko-KR" altLang="en-US" sz="1100" b="1" dirty="0"/>
          </a:p>
        </p:txBody>
      </p:sp>
    </p:spTree>
    <p:extLst>
      <p:ext uri="{BB962C8B-B14F-4D97-AF65-F5344CB8AC3E}">
        <p14:creationId xmlns:p14="http://schemas.microsoft.com/office/powerpoint/2010/main" val="1257228368"/>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그래픽 60">
            <a:extLst>
              <a:ext uri="{FF2B5EF4-FFF2-40B4-BE49-F238E27FC236}">
                <a16:creationId xmlns:a16="http://schemas.microsoft.com/office/drawing/2014/main" id="{625593F1-7D9F-57DB-9FA7-6FB4706169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56" name="그래픽 55">
            <a:extLst>
              <a:ext uri="{FF2B5EF4-FFF2-40B4-BE49-F238E27FC236}">
                <a16:creationId xmlns:a16="http://schemas.microsoft.com/office/drawing/2014/main" id="{6D81A8B2-BC62-48C9-5FB0-18C5E633AE2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 r="2096" b="22185"/>
          <a:stretch/>
        </p:blipFill>
        <p:spPr>
          <a:xfrm rot="16200000">
            <a:off x="10645617" y="3135340"/>
            <a:ext cx="2550875" cy="541890"/>
          </a:xfrm>
          <a:prstGeom prst="rect">
            <a:avLst/>
          </a:prstGeom>
        </p:spPr>
      </p:pic>
      <p:pic>
        <p:nvPicPr>
          <p:cNvPr id="54" name="그래픽 53">
            <a:extLst>
              <a:ext uri="{FF2B5EF4-FFF2-40B4-BE49-F238E27FC236}">
                <a16:creationId xmlns:a16="http://schemas.microsoft.com/office/drawing/2014/main" id="{BD4C7F95-5077-208A-7860-7A398744B57E}"/>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5760" r="51763"/>
          <a:stretch/>
        </p:blipFill>
        <p:spPr>
          <a:xfrm rot="10800000">
            <a:off x="-2" y="5284239"/>
            <a:ext cx="1369421" cy="1573760"/>
          </a:xfrm>
          <a:prstGeom prst="rect">
            <a:avLst/>
          </a:prstGeom>
        </p:spPr>
      </p:pic>
      <p:sp>
        <p:nvSpPr>
          <p:cNvPr id="39" name="사각형: 둥근 한쪽 모서리 38">
            <a:extLst>
              <a:ext uri="{FF2B5EF4-FFF2-40B4-BE49-F238E27FC236}">
                <a16:creationId xmlns:a16="http://schemas.microsoft.com/office/drawing/2014/main" id="{5EADE06A-9DBC-11A8-5DF5-38CF63ECD050}"/>
              </a:ext>
            </a:extLst>
          </p:cNvPr>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a:extLst>
              <a:ext uri="{FF2B5EF4-FFF2-40B4-BE49-F238E27FC236}">
                <a16:creationId xmlns:a16="http://schemas.microsoft.com/office/drawing/2014/main" id="{8B7C90AA-2C31-5C36-C37E-E6E813231056}"/>
              </a:ext>
            </a:extLst>
          </p:cNvPr>
          <p:cNvGrpSpPr/>
          <p:nvPr/>
        </p:nvGrpSpPr>
        <p:grpSpPr>
          <a:xfrm>
            <a:off x="376102" y="333243"/>
            <a:ext cx="5948498" cy="830997"/>
            <a:chOff x="376102" y="333243"/>
            <a:chExt cx="5948498" cy="830997"/>
          </a:xfrm>
        </p:grpSpPr>
        <p:sp>
          <p:nvSpPr>
            <p:cNvPr id="27" name="TextBox 26">
              <a:extLst>
                <a:ext uri="{FF2B5EF4-FFF2-40B4-BE49-F238E27FC236}">
                  <a16:creationId xmlns:a16="http://schemas.microsoft.com/office/drawing/2014/main" id="{B3B4124F-4D0D-30C0-E721-EE580D127CC8}"/>
                </a:ext>
              </a:extLst>
            </p:cNvPr>
            <p:cNvSpPr txBox="1"/>
            <p:nvPr/>
          </p:nvSpPr>
          <p:spPr>
            <a:xfrm>
              <a:off x="1461721" y="366114"/>
              <a:ext cx="2252213" cy="276999"/>
            </a:xfrm>
            <a:prstGeom prst="rect">
              <a:avLst/>
            </a:prstGeom>
            <a:noFill/>
          </p:spPr>
          <p:txBody>
            <a:bodyPr wrap="square">
              <a:spAutoFit/>
            </a:bodyPr>
            <a:lstStyle/>
            <a:p>
              <a:r>
                <a:rPr lang="en-US" altLang="ko-KR" sz="1200" b="1" dirty="0">
                  <a:ln>
                    <a:solidFill>
                      <a:schemeClr val="accent1">
                        <a:shade val="15000"/>
                        <a:alpha val="0"/>
                      </a:schemeClr>
                    </a:solidFill>
                  </a:ln>
                  <a:solidFill>
                    <a:srgbClr val="3378C8">
                      <a:alpha val="50000"/>
                    </a:srgbClr>
                  </a:solidFill>
                  <a:latin typeface="맑은 고딕" panose="020B0503020000020004" pitchFamily="50" charset="-127"/>
                  <a:ea typeface="맑은 고딕" panose="020B0503020000020004" pitchFamily="50" charset="-127"/>
                </a:rPr>
                <a:t>K-Digital Training</a:t>
              </a:r>
              <a:endParaRPr lang="ko-KR" altLang="en-US" sz="1200" b="1" dirty="0">
                <a:ln>
                  <a:solidFill>
                    <a:schemeClr val="accent1">
                      <a:shade val="15000"/>
                      <a:alpha val="0"/>
                    </a:schemeClr>
                  </a:solidFill>
                </a:ln>
                <a:solidFill>
                  <a:srgbClr val="3378C8">
                    <a:alpha val="50000"/>
                  </a:srgbClr>
                </a:solidFill>
                <a:latin typeface="맑은 고딕" panose="020B0503020000020004" pitchFamily="50" charset="-127"/>
                <a:ea typeface="맑은 고딕" panose="020B0503020000020004" pitchFamily="50" charset="-127"/>
              </a:endParaRPr>
            </a:p>
          </p:txBody>
        </p:sp>
        <p:sp>
          <p:nvSpPr>
            <p:cNvPr id="11" name="TextBox 10">
              <a:extLst>
                <a:ext uri="{FF2B5EF4-FFF2-40B4-BE49-F238E27FC236}">
                  <a16:creationId xmlns:a16="http://schemas.microsoft.com/office/drawing/2014/main" id="{6C8DE4B1-0C6D-133C-80D8-F6968CBF60AC}"/>
                </a:ext>
              </a:extLst>
            </p:cNvPr>
            <p:cNvSpPr txBox="1"/>
            <p:nvPr/>
          </p:nvSpPr>
          <p:spPr>
            <a:xfrm>
              <a:off x="1461721" y="585057"/>
              <a:ext cx="4862879" cy="523220"/>
            </a:xfrm>
            <a:prstGeom prst="rect">
              <a:avLst/>
            </a:prstGeom>
            <a:noFill/>
          </p:spPr>
          <p:txBody>
            <a:bodyPr wrap="square">
              <a:spAutoFit/>
            </a:bodyPr>
            <a:lstStyle/>
            <a:p>
              <a:pPr>
                <a:defRPr/>
              </a:pPr>
              <a:r>
                <a:rPr lang="ko-KR" altLang="en-US" sz="2800" b="1" dirty="0" err="1">
                  <a:ln>
                    <a:solidFill>
                      <a:schemeClr val="accent1">
                        <a:shade val="15000"/>
                        <a:alpha val="0"/>
                      </a:schemeClr>
                    </a:solidFill>
                  </a:ln>
                  <a:solidFill>
                    <a:schemeClr val="tx1">
                      <a:lumMod val="75000"/>
                      <a:lumOff val="25000"/>
                    </a:schemeClr>
                  </a:solidFill>
                  <a:latin typeface="맑은 고딕" panose="020B0503020000020004" pitchFamily="50" charset="-127"/>
                  <a:ea typeface="맑은 고딕" panose="020B0503020000020004" pitchFamily="50" charset="-127"/>
                </a:rPr>
                <a:t>트러블슈팅</a:t>
              </a:r>
              <a:endParaRPr lang="ko-KR" altLang="en-US" sz="2800" b="1" dirty="0">
                <a:ln>
                  <a:solidFill>
                    <a:schemeClr val="accent1">
                      <a:shade val="15000"/>
                      <a:alpha val="0"/>
                    </a:schemeClr>
                  </a:solidFill>
                </a:ln>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id="{E0E94AA3-A994-6AB2-870F-88DA16811E4D}"/>
                </a:ext>
              </a:extLst>
            </p:cNvPr>
            <p:cNvSpPr txBox="1"/>
            <p:nvPr/>
          </p:nvSpPr>
          <p:spPr>
            <a:xfrm>
              <a:off x="376102" y="333243"/>
              <a:ext cx="1266679" cy="830997"/>
            </a:xfrm>
            <a:prstGeom prst="rect">
              <a:avLst/>
            </a:prstGeom>
            <a:noFill/>
          </p:spPr>
          <p:txBody>
            <a:bodyPr wrap="square" tIns="0" bIns="0">
              <a:spAutoFit/>
            </a:bodyPr>
            <a:lstStyle/>
            <a:p>
              <a:pPr>
                <a:defRPr/>
              </a:pPr>
              <a:r>
                <a:rPr lang="en-US" altLang="ko-KR" sz="5400" dirty="0">
                  <a:ln w="9525">
                    <a:solidFill>
                      <a:schemeClr val="accent1">
                        <a:shade val="15000"/>
                        <a:alpha val="0"/>
                      </a:schemeClr>
                    </a:solidFill>
                  </a:ln>
                  <a:solidFill>
                    <a:srgbClr val="3378C8"/>
                  </a:solidFill>
                  <a:latin typeface="세방고딕 Bold"/>
                  <a:ea typeface="세방고딕 Bold"/>
                </a:rPr>
                <a:t>05</a:t>
              </a:r>
              <a:endParaRPr lang="ko-KR" altLang="en-US" sz="4400" b="1" dirty="0">
                <a:ln w="9525">
                  <a:solidFill>
                    <a:schemeClr val="accent1">
                      <a:shade val="15000"/>
                      <a:alpha val="0"/>
                    </a:schemeClr>
                  </a:solidFill>
                </a:ln>
                <a:solidFill>
                  <a:srgbClr val="3378C8"/>
                </a:solidFill>
                <a:latin typeface="세방고딕 Regular"/>
                <a:ea typeface="세방고딕 Regular"/>
              </a:endParaRPr>
            </a:p>
          </p:txBody>
        </p:sp>
      </p:grpSp>
      <p:pic>
        <p:nvPicPr>
          <p:cNvPr id="35" name="그림 34">
            <a:extLst>
              <a:ext uri="{FF2B5EF4-FFF2-40B4-BE49-F238E27FC236}">
                <a16:creationId xmlns:a16="http://schemas.microsoft.com/office/drawing/2014/main" id="{753AFFF3-DFFD-86BD-A0E4-365D0D959218}"/>
              </a:ext>
            </a:extLst>
          </p:cNvPr>
          <p:cNvPicPr>
            <a:picLocks noChangeAspect="1"/>
          </p:cNvPicPr>
          <p:nvPr/>
        </p:nvPicPr>
        <p:blipFill rotWithShape="1">
          <a:blip r:embed="rId8" cstate="print">
            <a:duotone>
              <a:schemeClr val="accent5">
                <a:shade val="45000"/>
                <a:satMod val="135000"/>
              </a:schemeClr>
              <a:prstClr val="white"/>
            </a:duotone>
            <a:alphaModFix amt="27000"/>
            <a:extLst>
              <a:ext uri="{28A0092B-C50C-407E-A947-70E740481C1C}">
                <a14:useLocalDpi xmlns:a14="http://schemas.microsoft.com/office/drawing/2010/main"/>
              </a:ext>
            </a:extLst>
          </a:blip>
          <a:srcRect/>
          <a:stretch/>
        </p:blipFill>
        <p:spPr>
          <a:xfrm rot="10800000" flipV="1">
            <a:off x="0" y="2130850"/>
            <a:ext cx="12192000" cy="233580"/>
          </a:xfrm>
          <a:prstGeom prst="rect">
            <a:avLst/>
          </a:prstGeom>
        </p:spPr>
      </p:pic>
      <p:grpSp>
        <p:nvGrpSpPr>
          <p:cNvPr id="5" name="그룹 4">
            <a:extLst>
              <a:ext uri="{FF2B5EF4-FFF2-40B4-BE49-F238E27FC236}">
                <a16:creationId xmlns:a16="http://schemas.microsoft.com/office/drawing/2014/main" id="{7316AC48-FB9E-B12B-E3BC-DC5404211B32}"/>
              </a:ext>
            </a:extLst>
          </p:cNvPr>
          <p:cNvGrpSpPr/>
          <p:nvPr/>
        </p:nvGrpSpPr>
        <p:grpSpPr>
          <a:xfrm>
            <a:off x="541891" y="1430219"/>
            <a:ext cx="11108218" cy="369332"/>
            <a:chOff x="541891" y="1430219"/>
            <a:chExt cx="11108218" cy="369332"/>
          </a:xfrm>
        </p:grpSpPr>
        <p:sp>
          <p:nvSpPr>
            <p:cNvPr id="24" name="TextBox 23">
              <a:extLst>
                <a:ext uri="{FF2B5EF4-FFF2-40B4-BE49-F238E27FC236}">
                  <a16:creationId xmlns:a16="http://schemas.microsoft.com/office/drawing/2014/main" id="{67F04AE5-D365-4B0E-9031-83310E282831}"/>
                </a:ext>
              </a:extLst>
            </p:cNvPr>
            <p:cNvSpPr txBox="1"/>
            <p:nvPr/>
          </p:nvSpPr>
          <p:spPr>
            <a:xfrm>
              <a:off x="743615" y="1430219"/>
              <a:ext cx="10906494" cy="369332"/>
            </a:xfrm>
            <a:prstGeom prst="rect">
              <a:avLst/>
            </a:prstGeom>
            <a:noFill/>
          </p:spPr>
          <p:txBody>
            <a:bodyPr wrap="square">
              <a:spAutoFit/>
            </a:bodyPr>
            <a:lstStyle/>
            <a:p>
              <a:pPr>
                <a:defRPr/>
              </a:pPr>
              <a:r>
                <a:rPr lang="en-US" altLang="ko-KR" dirty="0"/>
                <a:t>1. </a:t>
              </a:r>
              <a:r>
                <a:rPr lang="en-US" altLang="ko-KR" dirty="0" err="1"/>
                <a:t>WebFlux</a:t>
              </a:r>
              <a:r>
                <a:rPr lang="en-US" altLang="ko-KR" dirty="0"/>
                <a:t>(Gateway) </a:t>
              </a:r>
              <a:r>
                <a:rPr lang="ko-KR" altLang="en-US" dirty="0"/>
                <a:t>환경에서 사용자 세션 저장 불가 문제</a:t>
              </a:r>
              <a:endParaRPr lang="en-US" altLang="ko-KR" dirty="0">
                <a:ln>
                  <a:solidFill>
                    <a:schemeClr val="accent1">
                      <a:shade val="15000"/>
                      <a:alpha val="0"/>
                    </a:schemeClr>
                  </a:solidFill>
                </a:ln>
                <a:solidFill>
                  <a:schemeClr val="tx1">
                    <a:lumMod val="75000"/>
                    <a:lumOff val="25000"/>
                  </a:schemeClr>
                </a:solidFill>
                <a:latin typeface="+mj-ea"/>
                <a:ea typeface="+mj-ea"/>
              </a:endParaRPr>
            </a:p>
          </p:txBody>
        </p:sp>
        <p:sp>
          <p:nvSpPr>
            <p:cNvPr id="45" name="그래픽 43">
              <a:extLst>
                <a:ext uri="{FF2B5EF4-FFF2-40B4-BE49-F238E27FC236}">
                  <a16:creationId xmlns:a16="http://schemas.microsoft.com/office/drawing/2014/main" id="{512AEB8B-AA28-FDBA-00E7-D5D95C2F683D}"/>
                </a:ext>
              </a:extLst>
            </p:cNvPr>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rtlCol="0" anchor="ctr"/>
            <a:lstStyle/>
            <a:p>
              <a:endParaRPr lang="ko-KR" altLang="en-US"/>
            </a:p>
          </p:txBody>
        </p:sp>
      </p:grpSp>
      <p:sp>
        <p:nvSpPr>
          <p:cNvPr id="2" name="TextBox 1">
            <a:extLst>
              <a:ext uri="{FF2B5EF4-FFF2-40B4-BE49-F238E27FC236}">
                <a16:creationId xmlns:a16="http://schemas.microsoft.com/office/drawing/2014/main" id="{D2C2358E-3B03-27B5-CA0C-4BF0B1CDFADB}"/>
              </a:ext>
            </a:extLst>
          </p:cNvPr>
          <p:cNvSpPr txBox="1"/>
          <p:nvPr/>
        </p:nvSpPr>
        <p:spPr>
          <a:xfrm>
            <a:off x="0" y="0"/>
            <a:ext cx="12192000" cy="114300"/>
          </a:xfrm>
          <a:prstGeom prst="rect">
            <a:avLst/>
          </a:prstGeom>
          <a:solidFill>
            <a:srgbClr val="FFD85C"/>
          </a:solidFill>
          <a:effectLst/>
        </p:spPr>
        <p:txBody>
          <a:bodyPr wrap="square" rtlCol="0" anchor="ctr">
            <a:noAutofit/>
          </a:bodyPr>
          <a:lstStyle/>
          <a:p>
            <a:pPr algn="ctr"/>
            <a:endParaRPr lang="ko-KR" altLang="en-US" sz="1600" b="1" spc="600" dirty="0">
              <a:ln>
                <a:solidFill>
                  <a:schemeClr val="accent1">
                    <a:shade val="15000"/>
                    <a:alpha val="0"/>
                  </a:schemeClr>
                </a:solidFill>
              </a:ln>
              <a:solidFill>
                <a:srgbClr val="3378C8"/>
              </a:solidFill>
              <a:latin typeface="세방고딕 Regular" panose="00000500000000000000" pitchFamily="2" charset="-127"/>
              <a:ea typeface="세방고딕 Regular" panose="00000500000000000000" pitchFamily="2" charset="-127"/>
            </a:endParaRPr>
          </a:p>
        </p:txBody>
      </p:sp>
      <p:sp>
        <p:nvSpPr>
          <p:cNvPr id="4" name="TextBox 3">
            <a:extLst>
              <a:ext uri="{FF2B5EF4-FFF2-40B4-BE49-F238E27FC236}">
                <a16:creationId xmlns:a16="http://schemas.microsoft.com/office/drawing/2014/main" id="{487E27BB-6406-EC3A-3BF4-56C8615BDA14}"/>
              </a:ext>
            </a:extLst>
          </p:cNvPr>
          <p:cNvSpPr txBox="1"/>
          <p:nvPr/>
        </p:nvSpPr>
        <p:spPr>
          <a:xfrm>
            <a:off x="0" y="0"/>
            <a:ext cx="1336675" cy="114300"/>
          </a:xfrm>
          <a:prstGeom prst="rect">
            <a:avLst/>
          </a:prstGeom>
          <a:solidFill>
            <a:srgbClr val="3378C8"/>
          </a:solidFill>
          <a:effectLst/>
        </p:spPr>
        <p:txBody>
          <a:bodyPr wrap="square" rtlCol="0" anchor="ctr">
            <a:noAutofit/>
          </a:bodyPr>
          <a:lstStyle/>
          <a:p>
            <a:pPr algn="ctr"/>
            <a:endParaRPr lang="ko-KR" altLang="en-US" sz="1600" b="1" spc="600" dirty="0">
              <a:ln>
                <a:solidFill>
                  <a:schemeClr val="accent1">
                    <a:shade val="15000"/>
                    <a:alpha val="0"/>
                  </a:schemeClr>
                </a:solidFill>
              </a:ln>
              <a:solidFill>
                <a:srgbClr val="3378C8"/>
              </a:solidFill>
              <a:latin typeface="세방고딕 Regular" panose="00000500000000000000" pitchFamily="2" charset="-127"/>
              <a:ea typeface="세방고딕 Regular" panose="00000500000000000000" pitchFamily="2" charset="-127"/>
            </a:endParaRPr>
          </a:p>
        </p:txBody>
      </p:sp>
      <p:grpSp>
        <p:nvGrpSpPr>
          <p:cNvPr id="8" name="그룹 7">
            <a:extLst>
              <a:ext uri="{FF2B5EF4-FFF2-40B4-BE49-F238E27FC236}">
                <a16:creationId xmlns:a16="http://schemas.microsoft.com/office/drawing/2014/main" id="{5522619C-4947-3D41-24F0-88276CA5AB0C}"/>
              </a:ext>
            </a:extLst>
          </p:cNvPr>
          <p:cNvGrpSpPr/>
          <p:nvPr/>
        </p:nvGrpSpPr>
        <p:grpSpPr>
          <a:xfrm>
            <a:off x="541891" y="2276872"/>
            <a:ext cx="5363941" cy="1748490"/>
            <a:chOff x="541891" y="2408110"/>
            <a:chExt cx="5363941" cy="1748490"/>
          </a:xfrm>
        </p:grpSpPr>
        <p:sp>
          <p:nvSpPr>
            <p:cNvPr id="12" name="사각형: 둥근 모서리 11">
              <a:extLst>
                <a:ext uri="{FF2B5EF4-FFF2-40B4-BE49-F238E27FC236}">
                  <a16:creationId xmlns:a16="http://schemas.microsoft.com/office/drawing/2014/main" id="{3439B1C8-3528-F911-5457-BF5ED692D7CF}"/>
                </a:ext>
              </a:extLst>
            </p:cNvPr>
            <p:cNvSpPr/>
            <p:nvPr/>
          </p:nvSpPr>
          <p:spPr>
            <a:xfrm>
              <a:off x="541891" y="2408110"/>
              <a:ext cx="5363941" cy="1748490"/>
            </a:xfrm>
            <a:prstGeom prst="roundRect">
              <a:avLst>
                <a:gd name="adj" fmla="val 6897"/>
              </a:avLst>
            </a:prstGeom>
            <a:solidFill>
              <a:schemeClr val="bg1">
                <a:alpha val="85000"/>
              </a:schemeClr>
            </a:solidFill>
            <a:ln>
              <a:noFill/>
            </a:ln>
            <a:effectLst>
              <a:outerShdw blurRad="63500" algn="ctr" rotWithShape="0">
                <a:srgbClr val="3378C8">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63A7B748-FE49-2B92-56C1-450D79C9FD92}"/>
                </a:ext>
              </a:extLst>
            </p:cNvPr>
            <p:cNvSpPr/>
            <p:nvPr/>
          </p:nvSpPr>
          <p:spPr>
            <a:xfrm rot="5400000">
              <a:off x="3169861" y="242144"/>
              <a:ext cx="108000" cy="4439942"/>
            </a:xfrm>
            <a:prstGeom prst="rect">
              <a:avLst/>
            </a:prstGeom>
            <a:solidFill>
              <a:srgbClr val="3378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TextBox 39">
              <a:extLst>
                <a:ext uri="{FF2B5EF4-FFF2-40B4-BE49-F238E27FC236}">
                  <a16:creationId xmlns:a16="http://schemas.microsoft.com/office/drawing/2014/main" id="{47F9C6E5-5CF0-4ADD-53E6-0361985783EC}"/>
                </a:ext>
              </a:extLst>
            </p:cNvPr>
            <p:cNvSpPr txBox="1"/>
            <p:nvPr/>
          </p:nvSpPr>
          <p:spPr>
            <a:xfrm>
              <a:off x="758026" y="2636912"/>
              <a:ext cx="5051965" cy="1300356"/>
            </a:xfrm>
            <a:prstGeom prst="rect">
              <a:avLst/>
            </a:prstGeom>
            <a:noFill/>
          </p:spPr>
          <p:txBody>
            <a:bodyPr wrap="square">
              <a:spAutoFit/>
            </a:bodyPr>
            <a:lstStyle/>
            <a:p>
              <a:pPr algn="ctr">
                <a:lnSpc>
                  <a:spcPct val="150000"/>
                </a:lnSpc>
                <a:defRPr/>
              </a:pPr>
              <a:r>
                <a:rPr lang="ko-KR" altLang="en-US" b="1" dirty="0">
                  <a:ln>
                    <a:solidFill>
                      <a:schemeClr val="bg1">
                        <a:alpha val="0"/>
                      </a:schemeClr>
                    </a:solidFill>
                  </a:ln>
                  <a:solidFill>
                    <a:schemeClr val="bg2">
                      <a:lumMod val="25000"/>
                    </a:schemeClr>
                  </a:solidFill>
                  <a:latin typeface="+mj-ea"/>
                  <a:ea typeface="+mj-ea"/>
                </a:rPr>
                <a:t>문제배경</a:t>
              </a:r>
              <a:endParaRPr lang="en-US" altLang="ko-KR" sz="1200" b="1" dirty="0">
                <a:ln>
                  <a:solidFill>
                    <a:schemeClr val="bg1">
                      <a:alpha val="0"/>
                    </a:schemeClr>
                  </a:solidFill>
                </a:ln>
                <a:solidFill>
                  <a:schemeClr val="bg2">
                    <a:lumMod val="25000"/>
                  </a:schemeClr>
                </a:solidFill>
                <a:latin typeface="+mj-ea"/>
                <a:ea typeface="+mj-ea"/>
              </a:endParaRPr>
            </a:p>
            <a:p>
              <a:pPr marL="171450" indent="-171450">
                <a:lnSpc>
                  <a:spcPct val="120000"/>
                </a:lnSpc>
                <a:buFont typeface="Arial" panose="020B0604020202020204" pitchFamily="34" charset="0"/>
                <a:buChar char="•"/>
                <a:defRPr/>
              </a:pPr>
              <a:r>
                <a:rPr lang="en-US" altLang="ko-KR" sz="1100" b="1" dirty="0">
                  <a:ln>
                    <a:solidFill>
                      <a:schemeClr val="bg1">
                        <a:alpha val="0"/>
                      </a:schemeClr>
                    </a:solidFill>
                  </a:ln>
                  <a:solidFill>
                    <a:schemeClr val="bg2">
                      <a:lumMod val="25000"/>
                    </a:schemeClr>
                  </a:solidFill>
                  <a:ea typeface="+mj-ea"/>
                </a:rPr>
                <a:t>gateway-service</a:t>
              </a:r>
              <a:r>
                <a:rPr lang="ko-KR" altLang="en-US" sz="1100" b="1" dirty="0">
                  <a:ln>
                    <a:solidFill>
                      <a:schemeClr val="bg1">
                        <a:alpha val="0"/>
                      </a:schemeClr>
                    </a:solidFill>
                  </a:ln>
                  <a:solidFill>
                    <a:schemeClr val="bg2">
                      <a:lumMod val="25000"/>
                    </a:schemeClr>
                  </a:solidFill>
                  <a:ea typeface="+mj-ea"/>
                </a:rPr>
                <a:t>는 </a:t>
              </a:r>
              <a:r>
                <a:rPr lang="en-US" altLang="ko-KR" sz="1100" b="1" dirty="0">
                  <a:ln>
                    <a:solidFill>
                      <a:schemeClr val="bg1">
                        <a:alpha val="0"/>
                      </a:schemeClr>
                    </a:solidFill>
                  </a:ln>
                  <a:solidFill>
                    <a:schemeClr val="bg2">
                      <a:lumMod val="25000"/>
                    </a:schemeClr>
                  </a:solidFill>
                  <a:ea typeface="+mj-ea"/>
                </a:rPr>
                <a:t>Spring </a:t>
              </a:r>
              <a:r>
                <a:rPr lang="en-US" altLang="ko-KR" sz="1100" b="1" dirty="0" err="1">
                  <a:ln>
                    <a:solidFill>
                      <a:schemeClr val="bg1">
                        <a:alpha val="0"/>
                      </a:schemeClr>
                    </a:solidFill>
                  </a:ln>
                  <a:solidFill>
                    <a:schemeClr val="bg2">
                      <a:lumMod val="25000"/>
                    </a:schemeClr>
                  </a:solidFill>
                  <a:ea typeface="+mj-ea"/>
                </a:rPr>
                <a:t>WebFlux</a:t>
              </a:r>
              <a:r>
                <a:rPr lang="en-US" altLang="ko-KR" sz="1100" b="1" dirty="0">
                  <a:ln>
                    <a:solidFill>
                      <a:schemeClr val="bg1">
                        <a:alpha val="0"/>
                      </a:schemeClr>
                    </a:solidFill>
                  </a:ln>
                  <a:solidFill>
                    <a:schemeClr val="bg2">
                      <a:lumMod val="25000"/>
                    </a:schemeClr>
                  </a:solidFill>
                  <a:ea typeface="+mj-ea"/>
                </a:rPr>
                <a:t> </a:t>
              </a:r>
              <a:r>
                <a:rPr lang="ko-KR" altLang="en-US" sz="1100" b="1" dirty="0">
                  <a:ln>
                    <a:solidFill>
                      <a:schemeClr val="bg1">
                        <a:alpha val="0"/>
                      </a:schemeClr>
                    </a:solidFill>
                  </a:ln>
                  <a:solidFill>
                    <a:schemeClr val="bg2">
                      <a:lumMod val="25000"/>
                    </a:schemeClr>
                  </a:solidFill>
                  <a:ea typeface="+mj-ea"/>
                </a:rPr>
                <a:t>기반이라 전통적인 </a:t>
              </a:r>
              <a:r>
                <a:rPr lang="en-US" altLang="ko-KR" sz="1100" b="1" dirty="0" err="1">
                  <a:ln>
                    <a:solidFill>
                      <a:schemeClr val="bg1">
                        <a:alpha val="0"/>
                      </a:schemeClr>
                    </a:solidFill>
                  </a:ln>
                  <a:solidFill>
                    <a:schemeClr val="bg2">
                      <a:lumMod val="25000"/>
                    </a:schemeClr>
                  </a:solidFill>
                  <a:ea typeface="+mj-ea"/>
                </a:rPr>
                <a:t>HttpSession</a:t>
              </a:r>
              <a:r>
                <a:rPr lang="ko-KR" altLang="en-US" sz="1100" b="1" dirty="0">
                  <a:ln>
                    <a:solidFill>
                      <a:schemeClr val="bg1">
                        <a:alpha val="0"/>
                      </a:schemeClr>
                    </a:solidFill>
                  </a:ln>
                  <a:solidFill>
                    <a:schemeClr val="bg2">
                      <a:lumMod val="25000"/>
                    </a:schemeClr>
                  </a:solidFill>
                  <a:ea typeface="+mj-ea"/>
                </a:rPr>
                <a:t>을 사용할 수 없음</a:t>
              </a:r>
              <a:endParaRPr lang="en-US" altLang="ko-KR" sz="1100" b="1" dirty="0">
                <a:ln>
                  <a:solidFill>
                    <a:schemeClr val="bg1">
                      <a:alpha val="0"/>
                    </a:schemeClr>
                  </a:solidFill>
                </a:ln>
                <a:solidFill>
                  <a:schemeClr val="bg2">
                    <a:lumMod val="25000"/>
                  </a:schemeClr>
                </a:solidFill>
                <a:ea typeface="+mj-ea"/>
              </a:endParaRPr>
            </a:p>
            <a:p>
              <a:pPr marL="171450" indent="-171450">
                <a:lnSpc>
                  <a:spcPct val="120000"/>
                </a:lnSpc>
                <a:buFont typeface="Arial" panose="020B0604020202020204" pitchFamily="34" charset="0"/>
                <a:buChar char="•"/>
                <a:defRPr/>
              </a:pPr>
              <a:r>
                <a:rPr lang="ko-KR" altLang="en-US" sz="1100" b="1" dirty="0">
                  <a:ln>
                    <a:solidFill>
                      <a:schemeClr val="bg1">
                        <a:alpha val="0"/>
                      </a:schemeClr>
                    </a:solidFill>
                  </a:ln>
                  <a:solidFill>
                    <a:schemeClr val="bg2">
                      <a:lumMod val="25000"/>
                    </a:schemeClr>
                  </a:solidFill>
                  <a:ea typeface="+mj-ea"/>
                </a:rPr>
                <a:t>사용자의 로그인 상태를 유지할 수 없어 페이지마다 사용자의 정보를 식별하지 못하는 문제가 발생</a:t>
              </a:r>
              <a:endParaRPr lang="en-US" altLang="ko-KR" sz="1100" b="1" dirty="0">
                <a:ln>
                  <a:solidFill>
                    <a:schemeClr val="bg1">
                      <a:alpha val="0"/>
                    </a:schemeClr>
                  </a:solidFill>
                </a:ln>
                <a:solidFill>
                  <a:schemeClr val="bg2">
                    <a:lumMod val="25000"/>
                  </a:schemeClr>
                </a:solidFill>
                <a:ea typeface="+mj-ea"/>
              </a:endParaRPr>
            </a:p>
          </p:txBody>
        </p:sp>
      </p:grpSp>
      <p:grpSp>
        <p:nvGrpSpPr>
          <p:cNvPr id="10" name="그룹 9">
            <a:extLst>
              <a:ext uri="{FF2B5EF4-FFF2-40B4-BE49-F238E27FC236}">
                <a16:creationId xmlns:a16="http://schemas.microsoft.com/office/drawing/2014/main" id="{D159DDAF-8BBD-007D-3622-AD77BC218E24}"/>
              </a:ext>
            </a:extLst>
          </p:cNvPr>
          <p:cNvGrpSpPr/>
          <p:nvPr/>
        </p:nvGrpSpPr>
        <p:grpSpPr>
          <a:xfrm>
            <a:off x="541891" y="4185084"/>
            <a:ext cx="5363941" cy="2484870"/>
            <a:chOff x="541891" y="4490910"/>
            <a:chExt cx="5363941" cy="1748490"/>
          </a:xfrm>
        </p:grpSpPr>
        <p:sp>
          <p:nvSpPr>
            <p:cNvPr id="15" name="사각형: 둥근 모서리 14">
              <a:extLst>
                <a:ext uri="{FF2B5EF4-FFF2-40B4-BE49-F238E27FC236}">
                  <a16:creationId xmlns:a16="http://schemas.microsoft.com/office/drawing/2014/main" id="{FBDEF34A-4B05-D616-FE0F-53CE76D5D25D}"/>
                </a:ext>
              </a:extLst>
            </p:cNvPr>
            <p:cNvSpPr/>
            <p:nvPr/>
          </p:nvSpPr>
          <p:spPr>
            <a:xfrm>
              <a:off x="541891" y="4490910"/>
              <a:ext cx="5363941" cy="1748490"/>
            </a:xfrm>
            <a:prstGeom prst="roundRect">
              <a:avLst>
                <a:gd name="adj" fmla="val 6897"/>
              </a:avLst>
            </a:prstGeom>
            <a:solidFill>
              <a:schemeClr val="bg1">
                <a:alpha val="85000"/>
              </a:schemeClr>
            </a:solidFill>
            <a:ln>
              <a:noFill/>
            </a:ln>
            <a:effectLst>
              <a:outerShdw blurRad="63500" algn="ctr" rotWithShape="0">
                <a:srgbClr val="FFD85C">
                  <a:alpha val="5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38D88F86-1654-5597-84CB-A04A190FB71F}"/>
                </a:ext>
              </a:extLst>
            </p:cNvPr>
            <p:cNvSpPr/>
            <p:nvPr/>
          </p:nvSpPr>
          <p:spPr>
            <a:xfrm rot="5400000">
              <a:off x="3185863" y="2308937"/>
              <a:ext cx="75995" cy="4439942"/>
            </a:xfrm>
            <a:prstGeom prst="rect">
              <a:avLst/>
            </a:prstGeom>
            <a:solidFill>
              <a:srgbClr val="FFD8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4" name="사각형: 둥근 모서리 13">
            <a:extLst>
              <a:ext uri="{FF2B5EF4-FFF2-40B4-BE49-F238E27FC236}">
                <a16:creationId xmlns:a16="http://schemas.microsoft.com/office/drawing/2014/main" id="{1E025A8C-5815-C97A-B3AE-8F5FE071600F}"/>
              </a:ext>
            </a:extLst>
          </p:cNvPr>
          <p:cNvSpPr/>
          <p:nvPr/>
        </p:nvSpPr>
        <p:spPr>
          <a:xfrm>
            <a:off x="6396215" y="2276872"/>
            <a:ext cx="5363941" cy="4227667"/>
          </a:xfrm>
          <a:prstGeom prst="roundRect">
            <a:avLst>
              <a:gd name="adj" fmla="val 6897"/>
            </a:avLst>
          </a:prstGeom>
          <a:solidFill>
            <a:schemeClr val="bg2">
              <a:alpha val="85000"/>
            </a:schemeClr>
          </a:solidFill>
          <a:ln w="28575">
            <a:solidFill>
              <a:schemeClr val="bg2">
                <a:lumMod val="90000"/>
              </a:schemeClr>
            </a:solidFill>
          </a:ln>
          <a:effectLst>
            <a:outerShdw blurRad="63500" algn="ctr" rotWithShape="0">
              <a:srgbClr val="FFD85C">
                <a:alpha val="5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직사각형 42">
            <a:extLst>
              <a:ext uri="{FF2B5EF4-FFF2-40B4-BE49-F238E27FC236}">
                <a16:creationId xmlns:a16="http://schemas.microsoft.com/office/drawing/2014/main" id="{F7041EC4-B376-7174-8938-DC069344B1D2}"/>
              </a:ext>
            </a:extLst>
          </p:cNvPr>
          <p:cNvSpPr/>
          <p:nvPr/>
        </p:nvSpPr>
        <p:spPr>
          <a:xfrm rot="5400000">
            <a:off x="9024184" y="110915"/>
            <a:ext cx="108000" cy="4439942"/>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8" name="그래픽 57">
            <a:extLst>
              <a:ext uri="{FF2B5EF4-FFF2-40B4-BE49-F238E27FC236}">
                <a16:creationId xmlns:a16="http://schemas.microsoft.com/office/drawing/2014/main" id="{139E4CDD-1A9C-F6FA-D336-76FF37A498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00000">
            <a:off x="378147" y="4327165"/>
            <a:ext cx="138413" cy="138413"/>
          </a:xfrm>
          <a:prstGeom prst="rect">
            <a:avLst/>
          </a:prstGeom>
        </p:spPr>
      </p:pic>
      <p:grpSp>
        <p:nvGrpSpPr>
          <p:cNvPr id="18" name="그룹 17">
            <a:extLst>
              <a:ext uri="{FF2B5EF4-FFF2-40B4-BE49-F238E27FC236}">
                <a16:creationId xmlns:a16="http://schemas.microsoft.com/office/drawing/2014/main" id="{A971983B-2C57-1016-A72B-8000F1218B9C}"/>
              </a:ext>
            </a:extLst>
          </p:cNvPr>
          <p:cNvGrpSpPr/>
          <p:nvPr/>
        </p:nvGrpSpPr>
        <p:grpSpPr>
          <a:xfrm>
            <a:off x="10667149" y="6576811"/>
            <a:ext cx="1075644" cy="150807"/>
            <a:chOff x="921102" y="6027409"/>
            <a:chExt cx="2680001" cy="375740"/>
          </a:xfrm>
        </p:grpSpPr>
        <p:pic>
          <p:nvPicPr>
            <p:cNvPr id="19" name="_x278651016" descr="EMB0000378c3f3d">
              <a:extLst>
                <a:ext uri="{FF2B5EF4-FFF2-40B4-BE49-F238E27FC236}">
                  <a16:creationId xmlns:a16="http://schemas.microsoft.com/office/drawing/2014/main" id="{054461DC-C6BD-2B2B-9550-F9F4558EEF9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20865" y="6027409"/>
              <a:ext cx="1180238" cy="375740"/>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래픽 23">
              <a:extLst>
                <a:ext uri="{FF2B5EF4-FFF2-40B4-BE49-F238E27FC236}">
                  <a16:creationId xmlns:a16="http://schemas.microsoft.com/office/drawing/2014/main" id="{7D0E42EB-7E79-83A5-8BEC-B55888EE225F}"/>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1102" y="6027409"/>
              <a:ext cx="1190542" cy="353945"/>
            </a:xfrm>
            <a:prstGeom prst="rect">
              <a:avLst/>
            </a:prstGeom>
          </p:spPr>
        </p:pic>
      </p:grpSp>
      <p:sp>
        <p:nvSpPr>
          <p:cNvPr id="38" name="슬라이드 번호 개체 틀 49">
            <a:extLst>
              <a:ext uri="{FF2B5EF4-FFF2-40B4-BE49-F238E27FC236}">
                <a16:creationId xmlns:a16="http://schemas.microsoft.com/office/drawing/2014/main" id="{F8E88E52-C36C-4604-A530-AFA287A95927}"/>
              </a:ext>
            </a:extLst>
          </p:cNvPr>
          <p:cNvSpPr txBox="1">
            <a:spLocks/>
          </p:cNvSpPr>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fld id="{856750F4-C730-4913-94A5-574CC20881C6}" type="slidenum">
              <a:rPr kumimoji="1" lang="ko-KR" altLang="en-US" sz="1400" smtClean="0"/>
              <a:t>24</a:t>
            </a:fld>
            <a:endParaRPr kumimoji="1" lang="ko-KR" altLang="en-US" sz="1400" dirty="0"/>
          </a:p>
        </p:txBody>
      </p:sp>
      <p:sp>
        <p:nvSpPr>
          <p:cNvPr id="34" name="TextBox 33">
            <a:extLst>
              <a:ext uri="{FF2B5EF4-FFF2-40B4-BE49-F238E27FC236}">
                <a16:creationId xmlns:a16="http://schemas.microsoft.com/office/drawing/2014/main" id="{62DE422D-BC8D-7CAA-F220-901D75A9E74A}"/>
              </a:ext>
            </a:extLst>
          </p:cNvPr>
          <p:cNvSpPr txBox="1"/>
          <p:nvPr/>
        </p:nvSpPr>
        <p:spPr>
          <a:xfrm>
            <a:off x="6711707" y="2430249"/>
            <a:ext cx="4622911" cy="2438911"/>
          </a:xfrm>
          <a:prstGeom prst="rect">
            <a:avLst/>
          </a:prstGeom>
          <a:noFill/>
        </p:spPr>
        <p:txBody>
          <a:bodyPr wrap="square">
            <a:noAutofit/>
          </a:bodyPr>
          <a:lstStyle/>
          <a:p>
            <a:pPr algn="ctr">
              <a:lnSpc>
                <a:spcPct val="150000"/>
              </a:lnSpc>
              <a:defRPr/>
            </a:pPr>
            <a:r>
              <a:rPr lang="ko-KR" altLang="en-US" b="1" dirty="0">
                <a:ln>
                  <a:solidFill>
                    <a:schemeClr val="bg1">
                      <a:alpha val="0"/>
                    </a:schemeClr>
                  </a:solidFill>
                </a:ln>
                <a:solidFill>
                  <a:schemeClr val="bg2">
                    <a:lumMod val="25000"/>
                  </a:schemeClr>
                </a:solidFill>
                <a:latin typeface="+mj-ea"/>
                <a:ea typeface="+mj-ea"/>
              </a:rPr>
              <a:t>해결방법</a:t>
            </a:r>
            <a:endParaRPr lang="en-US" altLang="ko-KR" sz="1400" b="1" dirty="0">
              <a:ln>
                <a:solidFill>
                  <a:schemeClr val="bg1">
                    <a:alpha val="0"/>
                  </a:schemeClr>
                </a:solidFill>
              </a:ln>
              <a:solidFill>
                <a:schemeClr val="bg2">
                  <a:lumMod val="25000"/>
                </a:schemeClr>
              </a:solidFill>
              <a:latin typeface="+mj-ea"/>
              <a:ea typeface="+mj-ea"/>
            </a:endParaRPr>
          </a:p>
          <a:p>
            <a:pPr algn="just">
              <a:lnSpc>
                <a:spcPct val="200000"/>
              </a:lnSpc>
              <a:defRPr/>
            </a:pPr>
            <a:r>
              <a:rPr lang="en-US" altLang="ko-KR" sz="1050" b="1" dirty="0">
                <a:ln>
                  <a:solidFill>
                    <a:schemeClr val="bg1">
                      <a:alpha val="0"/>
                    </a:schemeClr>
                  </a:solidFill>
                </a:ln>
                <a:solidFill>
                  <a:schemeClr val="bg2">
                    <a:lumMod val="25000"/>
                  </a:schemeClr>
                </a:solidFill>
                <a:latin typeface="+mj-ea"/>
                <a:ea typeface="+mj-ea"/>
              </a:rPr>
              <a:t>1.user-service </a:t>
            </a:r>
            <a:r>
              <a:rPr lang="ko-KR" altLang="en-US" sz="1050" b="1" dirty="0">
                <a:ln>
                  <a:solidFill>
                    <a:schemeClr val="bg1">
                      <a:alpha val="0"/>
                    </a:schemeClr>
                  </a:solidFill>
                </a:ln>
                <a:solidFill>
                  <a:schemeClr val="bg2">
                    <a:lumMod val="25000"/>
                  </a:schemeClr>
                </a:solidFill>
                <a:latin typeface="+mj-ea"/>
                <a:ea typeface="+mj-ea"/>
              </a:rPr>
              <a:t>모듈 분리</a:t>
            </a:r>
            <a:endParaRPr lang="en-US" altLang="ko-KR" sz="1050" b="1" dirty="0">
              <a:ln>
                <a:solidFill>
                  <a:schemeClr val="bg1">
                    <a:alpha val="0"/>
                  </a:schemeClr>
                </a:solidFill>
              </a:ln>
              <a:solidFill>
                <a:schemeClr val="bg2">
                  <a:lumMod val="25000"/>
                </a:schemeClr>
              </a:solidFill>
              <a:latin typeface="+mj-ea"/>
              <a:ea typeface="+mj-ea"/>
            </a:endParaRPr>
          </a:p>
          <a:p>
            <a:pPr algn="just">
              <a:defRPr/>
            </a:pPr>
            <a:r>
              <a:rPr lang="ko-KR" altLang="en-US" sz="1050" dirty="0">
                <a:ln>
                  <a:solidFill>
                    <a:schemeClr val="bg1">
                      <a:alpha val="0"/>
                    </a:schemeClr>
                  </a:solidFill>
                </a:ln>
                <a:solidFill>
                  <a:schemeClr val="bg2">
                    <a:lumMod val="25000"/>
                  </a:schemeClr>
                </a:solidFill>
                <a:latin typeface="+mj-ea"/>
                <a:ea typeface="+mj-ea"/>
              </a:rPr>
              <a:t>사용자 인증</a:t>
            </a:r>
            <a:r>
              <a:rPr lang="en-US" altLang="ko-KR" sz="1050" dirty="0">
                <a:ln>
                  <a:solidFill>
                    <a:schemeClr val="bg1">
                      <a:alpha val="0"/>
                    </a:schemeClr>
                  </a:solidFill>
                </a:ln>
                <a:solidFill>
                  <a:schemeClr val="bg2">
                    <a:lumMod val="25000"/>
                  </a:schemeClr>
                </a:solidFill>
                <a:latin typeface="+mj-ea"/>
                <a:ea typeface="+mj-ea"/>
              </a:rPr>
              <a:t>/</a:t>
            </a:r>
            <a:r>
              <a:rPr lang="ko-KR" altLang="en-US" sz="1050" dirty="0">
                <a:ln>
                  <a:solidFill>
                    <a:schemeClr val="bg1">
                      <a:alpha val="0"/>
                    </a:schemeClr>
                  </a:solidFill>
                </a:ln>
                <a:solidFill>
                  <a:schemeClr val="bg2">
                    <a:lumMod val="25000"/>
                  </a:schemeClr>
                </a:solidFill>
                <a:latin typeface="+mj-ea"/>
                <a:ea typeface="+mj-ea"/>
              </a:rPr>
              <a:t>로그인 요청을 처리하고 </a:t>
            </a:r>
            <a:r>
              <a:rPr lang="en-US" altLang="ko-KR" sz="1050" dirty="0">
                <a:ln>
                  <a:solidFill>
                    <a:schemeClr val="bg1">
                      <a:alpha val="0"/>
                    </a:schemeClr>
                  </a:solidFill>
                </a:ln>
                <a:solidFill>
                  <a:schemeClr val="bg2">
                    <a:lumMod val="25000"/>
                  </a:schemeClr>
                </a:solidFill>
                <a:latin typeface="+mj-ea"/>
                <a:ea typeface="+mj-ea"/>
              </a:rPr>
              <a:t>JWT </a:t>
            </a:r>
            <a:r>
              <a:rPr lang="ko-KR" altLang="en-US" sz="1050" dirty="0">
                <a:ln>
                  <a:solidFill>
                    <a:schemeClr val="bg1">
                      <a:alpha val="0"/>
                    </a:schemeClr>
                  </a:solidFill>
                </a:ln>
                <a:solidFill>
                  <a:schemeClr val="bg2">
                    <a:lumMod val="25000"/>
                  </a:schemeClr>
                </a:solidFill>
                <a:latin typeface="+mj-ea"/>
                <a:ea typeface="+mj-ea"/>
              </a:rPr>
              <a:t>토큰을 생성하는 역할을 별도 서비스로 분리</a:t>
            </a:r>
            <a:endParaRPr lang="en-US" altLang="ko-KR" sz="1050" dirty="0">
              <a:ln>
                <a:solidFill>
                  <a:schemeClr val="bg1">
                    <a:alpha val="0"/>
                  </a:schemeClr>
                </a:solidFill>
              </a:ln>
              <a:solidFill>
                <a:schemeClr val="bg2">
                  <a:lumMod val="25000"/>
                </a:schemeClr>
              </a:solidFill>
              <a:latin typeface="+mj-ea"/>
              <a:ea typeface="+mj-ea"/>
            </a:endParaRPr>
          </a:p>
          <a:p>
            <a:pPr algn="just">
              <a:lnSpc>
                <a:spcPct val="200000"/>
              </a:lnSpc>
              <a:defRPr/>
            </a:pPr>
            <a:r>
              <a:rPr lang="en-US" altLang="ko-KR" sz="1050" b="1" dirty="0">
                <a:ln>
                  <a:solidFill>
                    <a:schemeClr val="bg1">
                      <a:alpha val="0"/>
                    </a:schemeClr>
                  </a:solidFill>
                </a:ln>
                <a:solidFill>
                  <a:schemeClr val="bg2">
                    <a:lumMod val="25000"/>
                  </a:schemeClr>
                </a:solidFill>
                <a:latin typeface="+mj-ea"/>
                <a:ea typeface="+mj-ea"/>
              </a:rPr>
              <a:t>2. JWT </a:t>
            </a:r>
            <a:r>
              <a:rPr lang="ko-KR" altLang="en-US" sz="1050" b="1" dirty="0">
                <a:ln>
                  <a:solidFill>
                    <a:schemeClr val="bg1">
                      <a:alpha val="0"/>
                    </a:schemeClr>
                  </a:solidFill>
                </a:ln>
                <a:solidFill>
                  <a:schemeClr val="bg2">
                    <a:lumMod val="25000"/>
                  </a:schemeClr>
                </a:solidFill>
                <a:latin typeface="+mj-ea"/>
                <a:ea typeface="+mj-ea"/>
              </a:rPr>
              <a:t>토큰 발급 및 전달 방식으로 구조 변경</a:t>
            </a:r>
            <a:endParaRPr lang="en-US" altLang="ko-KR" sz="1050" b="1" dirty="0">
              <a:ln>
                <a:solidFill>
                  <a:schemeClr val="bg1">
                    <a:alpha val="0"/>
                  </a:schemeClr>
                </a:solidFill>
              </a:ln>
              <a:solidFill>
                <a:schemeClr val="bg2">
                  <a:lumMod val="25000"/>
                </a:schemeClr>
              </a:solidFill>
              <a:latin typeface="+mj-ea"/>
              <a:ea typeface="+mj-ea"/>
            </a:endParaRPr>
          </a:p>
          <a:p>
            <a:pPr algn="just">
              <a:defRPr/>
            </a:pPr>
            <a:r>
              <a:rPr lang="ko-KR" altLang="en-US" sz="1050" dirty="0">
                <a:ln>
                  <a:solidFill>
                    <a:schemeClr val="bg1">
                      <a:alpha val="0"/>
                    </a:schemeClr>
                  </a:solidFill>
                </a:ln>
                <a:solidFill>
                  <a:schemeClr val="bg2">
                    <a:lumMod val="25000"/>
                  </a:schemeClr>
                </a:solidFill>
                <a:latin typeface="+mj-ea"/>
                <a:ea typeface="+mj-ea"/>
              </a:rPr>
              <a:t>로그인 </a:t>
            </a:r>
            <a:r>
              <a:rPr lang="ko-KR" altLang="en-US" sz="1050" dirty="0" err="1">
                <a:ln>
                  <a:solidFill>
                    <a:schemeClr val="bg1">
                      <a:alpha val="0"/>
                    </a:schemeClr>
                  </a:solidFill>
                </a:ln>
                <a:solidFill>
                  <a:schemeClr val="bg2">
                    <a:lumMod val="25000"/>
                  </a:schemeClr>
                </a:solidFill>
                <a:latin typeface="+mj-ea"/>
                <a:ea typeface="+mj-ea"/>
              </a:rPr>
              <a:t>성공시</a:t>
            </a:r>
            <a:r>
              <a:rPr lang="ko-KR" altLang="en-US" sz="1050" dirty="0">
                <a:ln>
                  <a:solidFill>
                    <a:schemeClr val="bg1">
                      <a:alpha val="0"/>
                    </a:schemeClr>
                  </a:solidFill>
                </a:ln>
                <a:solidFill>
                  <a:schemeClr val="bg2">
                    <a:lumMod val="25000"/>
                  </a:schemeClr>
                </a:solidFill>
                <a:latin typeface="+mj-ea"/>
                <a:ea typeface="+mj-ea"/>
              </a:rPr>
              <a:t> </a:t>
            </a:r>
            <a:r>
              <a:rPr lang="en-US" altLang="ko-KR" sz="1050" dirty="0">
                <a:ln>
                  <a:solidFill>
                    <a:schemeClr val="bg1">
                      <a:alpha val="0"/>
                    </a:schemeClr>
                  </a:solidFill>
                </a:ln>
                <a:solidFill>
                  <a:schemeClr val="bg2">
                    <a:lumMod val="25000"/>
                  </a:schemeClr>
                </a:solidFill>
                <a:latin typeface="+mj-ea"/>
                <a:ea typeface="+mj-ea"/>
              </a:rPr>
              <a:t>user-</a:t>
            </a:r>
            <a:r>
              <a:rPr lang="en-US" altLang="ko-KR" sz="1050" dirty="0" err="1">
                <a:ln>
                  <a:solidFill>
                    <a:schemeClr val="bg1">
                      <a:alpha val="0"/>
                    </a:schemeClr>
                  </a:solidFill>
                </a:ln>
                <a:solidFill>
                  <a:schemeClr val="bg2">
                    <a:lumMod val="25000"/>
                  </a:schemeClr>
                </a:solidFill>
                <a:latin typeface="+mj-ea"/>
                <a:ea typeface="+mj-ea"/>
              </a:rPr>
              <a:t>servic</a:t>
            </a:r>
            <a:r>
              <a:rPr lang="ko-KR" altLang="en-US" sz="1050" dirty="0">
                <a:ln>
                  <a:solidFill>
                    <a:schemeClr val="bg1">
                      <a:alpha val="0"/>
                    </a:schemeClr>
                  </a:solidFill>
                </a:ln>
                <a:solidFill>
                  <a:schemeClr val="bg2">
                    <a:lumMod val="25000"/>
                  </a:schemeClr>
                </a:solidFill>
                <a:latin typeface="+mj-ea"/>
                <a:ea typeface="+mj-ea"/>
              </a:rPr>
              <a:t>에서 사용자 정보 기반으로 </a:t>
            </a:r>
            <a:r>
              <a:rPr lang="en-US" altLang="ko-KR" sz="1050" dirty="0">
                <a:ln>
                  <a:solidFill>
                    <a:schemeClr val="bg1">
                      <a:alpha val="0"/>
                    </a:schemeClr>
                  </a:solidFill>
                </a:ln>
                <a:solidFill>
                  <a:schemeClr val="bg2">
                    <a:lumMod val="25000"/>
                  </a:schemeClr>
                </a:solidFill>
                <a:latin typeface="+mj-ea"/>
                <a:ea typeface="+mj-ea"/>
              </a:rPr>
              <a:t>JWT </a:t>
            </a:r>
            <a:r>
              <a:rPr lang="ko-KR" altLang="en-US" sz="1050" dirty="0">
                <a:ln>
                  <a:solidFill>
                    <a:schemeClr val="bg1">
                      <a:alpha val="0"/>
                    </a:schemeClr>
                  </a:solidFill>
                </a:ln>
                <a:solidFill>
                  <a:schemeClr val="bg2">
                    <a:lumMod val="25000"/>
                  </a:schemeClr>
                </a:solidFill>
                <a:latin typeface="+mj-ea"/>
                <a:ea typeface="+mj-ea"/>
              </a:rPr>
              <a:t>토큰 생성</a:t>
            </a:r>
            <a:endParaRPr lang="en-US" altLang="ko-KR" sz="1050" dirty="0">
              <a:ln>
                <a:solidFill>
                  <a:schemeClr val="bg1">
                    <a:alpha val="0"/>
                  </a:schemeClr>
                </a:solidFill>
              </a:ln>
              <a:solidFill>
                <a:schemeClr val="bg2">
                  <a:lumMod val="25000"/>
                </a:schemeClr>
              </a:solidFill>
              <a:latin typeface="+mj-ea"/>
              <a:ea typeface="+mj-ea"/>
            </a:endParaRPr>
          </a:p>
          <a:p>
            <a:pPr algn="just">
              <a:defRPr/>
            </a:pPr>
            <a:r>
              <a:rPr lang="ko-KR" altLang="en-US" sz="1050" dirty="0">
                <a:ln>
                  <a:solidFill>
                    <a:schemeClr val="bg1">
                      <a:alpha val="0"/>
                    </a:schemeClr>
                  </a:solidFill>
                </a:ln>
                <a:solidFill>
                  <a:schemeClr val="bg2">
                    <a:lumMod val="25000"/>
                  </a:schemeClr>
                </a:solidFill>
                <a:latin typeface="+mj-ea"/>
                <a:ea typeface="+mj-ea"/>
              </a:rPr>
              <a:t>토큰은 </a:t>
            </a:r>
            <a:r>
              <a:rPr lang="en-US" altLang="ko-KR" sz="1050" dirty="0" err="1">
                <a:ln>
                  <a:solidFill>
                    <a:schemeClr val="bg1">
                      <a:alpha val="0"/>
                    </a:schemeClr>
                  </a:solidFill>
                </a:ln>
                <a:solidFill>
                  <a:schemeClr val="bg2">
                    <a:lumMod val="25000"/>
                  </a:schemeClr>
                </a:solidFill>
                <a:latin typeface="+mj-ea"/>
                <a:ea typeface="+mj-ea"/>
              </a:rPr>
              <a:t>localStorage</a:t>
            </a:r>
            <a:r>
              <a:rPr lang="ko-KR" altLang="en-US" sz="1050" dirty="0">
                <a:ln>
                  <a:solidFill>
                    <a:schemeClr val="bg1">
                      <a:alpha val="0"/>
                    </a:schemeClr>
                  </a:solidFill>
                </a:ln>
                <a:solidFill>
                  <a:schemeClr val="bg2">
                    <a:lumMod val="25000"/>
                  </a:schemeClr>
                </a:solidFill>
                <a:latin typeface="+mj-ea"/>
                <a:ea typeface="+mj-ea"/>
              </a:rPr>
              <a:t>에 저장 </a:t>
            </a:r>
            <a:r>
              <a:rPr lang="en-US" altLang="ko-KR" sz="1050" dirty="0">
                <a:ln>
                  <a:solidFill>
                    <a:schemeClr val="bg1">
                      <a:alpha val="0"/>
                    </a:schemeClr>
                  </a:solidFill>
                </a:ln>
                <a:solidFill>
                  <a:schemeClr val="bg2">
                    <a:lumMod val="25000"/>
                  </a:schemeClr>
                </a:solidFill>
                <a:latin typeface="+mj-ea"/>
                <a:ea typeface="+mj-ea"/>
              </a:rPr>
              <a:t>-&gt; </a:t>
            </a:r>
            <a:r>
              <a:rPr lang="ko-KR" altLang="en-US" sz="1050" dirty="0">
                <a:ln>
                  <a:solidFill>
                    <a:schemeClr val="bg1">
                      <a:alpha val="0"/>
                    </a:schemeClr>
                  </a:solidFill>
                </a:ln>
                <a:solidFill>
                  <a:schemeClr val="bg2">
                    <a:lumMod val="25000"/>
                  </a:schemeClr>
                </a:solidFill>
                <a:latin typeface="+mj-ea"/>
                <a:ea typeface="+mj-ea"/>
              </a:rPr>
              <a:t>모든 요청의 </a:t>
            </a:r>
            <a:r>
              <a:rPr lang="en-US" altLang="ko-KR" sz="1050" dirty="0">
                <a:ln>
                  <a:solidFill>
                    <a:schemeClr val="bg1">
                      <a:alpha val="0"/>
                    </a:schemeClr>
                  </a:solidFill>
                </a:ln>
                <a:solidFill>
                  <a:schemeClr val="bg2">
                    <a:lumMod val="25000"/>
                  </a:schemeClr>
                </a:solidFill>
                <a:latin typeface="+mj-ea"/>
                <a:ea typeface="+mj-ea"/>
              </a:rPr>
              <a:t>Authorization </a:t>
            </a:r>
            <a:r>
              <a:rPr lang="ko-KR" altLang="en-US" sz="1050" dirty="0">
                <a:ln>
                  <a:solidFill>
                    <a:schemeClr val="bg1">
                      <a:alpha val="0"/>
                    </a:schemeClr>
                  </a:solidFill>
                </a:ln>
                <a:solidFill>
                  <a:schemeClr val="bg2">
                    <a:lumMod val="25000"/>
                  </a:schemeClr>
                </a:solidFill>
                <a:latin typeface="+mj-ea"/>
                <a:ea typeface="+mj-ea"/>
              </a:rPr>
              <a:t>헤더에 포함</a:t>
            </a:r>
            <a:endParaRPr lang="en-US" altLang="ko-KR" sz="1050" dirty="0">
              <a:ln>
                <a:solidFill>
                  <a:schemeClr val="bg1">
                    <a:alpha val="0"/>
                  </a:schemeClr>
                </a:solidFill>
              </a:ln>
              <a:solidFill>
                <a:schemeClr val="bg2">
                  <a:lumMod val="25000"/>
                </a:schemeClr>
              </a:solidFill>
              <a:latin typeface="+mj-ea"/>
              <a:ea typeface="+mj-ea"/>
            </a:endParaRPr>
          </a:p>
          <a:p>
            <a:pPr algn="just">
              <a:lnSpc>
                <a:spcPct val="200000"/>
              </a:lnSpc>
              <a:defRPr/>
            </a:pPr>
            <a:r>
              <a:rPr lang="en-US" altLang="ko-KR" sz="1050" b="1" dirty="0">
                <a:ln>
                  <a:solidFill>
                    <a:schemeClr val="bg1">
                      <a:alpha val="0"/>
                    </a:schemeClr>
                  </a:solidFill>
                </a:ln>
                <a:solidFill>
                  <a:schemeClr val="bg2">
                    <a:lumMod val="25000"/>
                  </a:schemeClr>
                </a:solidFill>
                <a:latin typeface="+mj-ea"/>
                <a:ea typeface="+mj-ea"/>
              </a:rPr>
              <a:t>3. </a:t>
            </a:r>
            <a:r>
              <a:rPr lang="ko-KR" altLang="en-US" sz="1050" b="1" dirty="0">
                <a:ln>
                  <a:solidFill>
                    <a:schemeClr val="bg1">
                      <a:alpha val="0"/>
                    </a:schemeClr>
                  </a:solidFill>
                </a:ln>
                <a:solidFill>
                  <a:schemeClr val="bg2">
                    <a:lumMod val="25000"/>
                  </a:schemeClr>
                </a:solidFill>
                <a:latin typeface="+mj-ea"/>
                <a:ea typeface="+mj-ea"/>
              </a:rPr>
              <a:t>각 서비스에서 사용자 인증 처리 방식 통일</a:t>
            </a:r>
            <a:endParaRPr lang="en-US" altLang="ko-KR" sz="1050" b="1" dirty="0">
              <a:ln>
                <a:solidFill>
                  <a:schemeClr val="bg1">
                    <a:alpha val="0"/>
                  </a:schemeClr>
                </a:solidFill>
              </a:ln>
              <a:solidFill>
                <a:schemeClr val="bg2">
                  <a:lumMod val="25000"/>
                </a:schemeClr>
              </a:solidFill>
              <a:latin typeface="+mj-ea"/>
              <a:ea typeface="+mj-ea"/>
            </a:endParaRPr>
          </a:p>
          <a:p>
            <a:pPr algn="just">
              <a:lnSpc>
                <a:spcPct val="120000"/>
              </a:lnSpc>
              <a:defRPr/>
            </a:pPr>
            <a:r>
              <a:rPr lang="ko-KR" altLang="en-US" sz="1050" dirty="0">
                <a:ln>
                  <a:solidFill>
                    <a:schemeClr val="bg1">
                      <a:alpha val="0"/>
                    </a:schemeClr>
                  </a:solidFill>
                </a:ln>
                <a:solidFill>
                  <a:schemeClr val="bg2">
                    <a:lumMod val="25000"/>
                  </a:schemeClr>
                </a:solidFill>
                <a:latin typeface="+mj-ea"/>
                <a:ea typeface="+mj-ea"/>
              </a:rPr>
              <a:t>각 </a:t>
            </a:r>
            <a:r>
              <a:rPr lang="en-US" altLang="ko-KR" sz="1050" dirty="0" err="1">
                <a:ln>
                  <a:solidFill>
                    <a:schemeClr val="bg1">
                      <a:alpha val="0"/>
                    </a:schemeClr>
                  </a:solidFill>
                </a:ln>
                <a:solidFill>
                  <a:schemeClr val="bg2">
                    <a:lumMod val="25000"/>
                  </a:schemeClr>
                </a:solidFill>
                <a:latin typeface="+mj-ea"/>
                <a:ea typeface="+mj-ea"/>
              </a:rPr>
              <a:t>msa</a:t>
            </a:r>
            <a:r>
              <a:rPr lang="ko-KR" altLang="en-US" sz="1050" dirty="0">
                <a:ln>
                  <a:solidFill>
                    <a:schemeClr val="bg1">
                      <a:alpha val="0"/>
                    </a:schemeClr>
                  </a:solidFill>
                </a:ln>
                <a:solidFill>
                  <a:schemeClr val="bg2">
                    <a:lumMod val="25000"/>
                  </a:schemeClr>
                </a:solidFill>
                <a:latin typeface="+mj-ea"/>
                <a:ea typeface="+mj-ea"/>
              </a:rPr>
              <a:t>서비스에서는 요청 헤더의</a:t>
            </a:r>
            <a:r>
              <a:rPr lang="en-US" altLang="ko-KR" sz="1050" dirty="0">
                <a:ln>
                  <a:solidFill>
                    <a:schemeClr val="bg1">
                      <a:alpha val="0"/>
                    </a:schemeClr>
                  </a:solidFill>
                </a:ln>
                <a:solidFill>
                  <a:schemeClr val="bg2">
                    <a:lumMod val="25000"/>
                  </a:schemeClr>
                </a:solidFill>
                <a:latin typeface="+mj-ea"/>
                <a:ea typeface="+mj-ea"/>
              </a:rPr>
              <a:t> JWT</a:t>
            </a:r>
            <a:r>
              <a:rPr lang="ko-KR" altLang="en-US" sz="1050" dirty="0">
                <a:ln>
                  <a:solidFill>
                    <a:schemeClr val="bg1">
                      <a:alpha val="0"/>
                    </a:schemeClr>
                  </a:solidFill>
                </a:ln>
                <a:solidFill>
                  <a:schemeClr val="bg2">
                    <a:lumMod val="25000"/>
                  </a:schemeClr>
                </a:solidFill>
                <a:latin typeface="+mj-ea"/>
                <a:ea typeface="+mj-ea"/>
              </a:rPr>
              <a:t>를 </a:t>
            </a:r>
            <a:r>
              <a:rPr lang="ko-KR" altLang="en-US" sz="1050" dirty="0" err="1">
                <a:ln>
                  <a:solidFill>
                    <a:schemeClr val="bg1">
                      <a:alpha val="0"/>
                    </a:schemeClr>
                  </a:solidFill>
                </a:ln>
                <a:solidFill>
                  <a:schemeClr val="bg2">
                    <a:lumMod val="25000"/>
                  </a:schemeClr>
                </a:solidFill>
                <a:latin typeface="+mj-ea"/>
                <a:ea typeface="+mj-ea"/>
              </a:rPr>
              <a:t>파싱하여</a:t>
            </a:r>
            <a:r>
              <a:rPr lang="ko-KR" altLang="en-US" sz="1050" dirty="0">
                <a:ln>
                  <a:solidFill>
                    <a:schemeClr val="bg1">
                      <a:alpha val="0"/>
                    </a:schemeClr>
                  </a:solidFill>
                </a:ln>
                <a:solidFill>
                  <a:schemeClr val="bg2">
                    <a:lumMod val="25000"/>
                  </a:schemeClr>
                </a:solidFill>
                <a:latin typeface="+mj-ea"/>
                <a:ea typeface="+mj-ea"/>
              </a:rPr>
              <a:t> 사용자 </a:t>
            </a:r>
            <a:r>
              <a:rPr lang="en-US" altLang="ko-KR" sz="1050" dirty="0">
                <a:ln>
                  <a:solidFill>
                    <a:schemeClr val="bg1">
                      <a:alpha val="0"/>
                    </a:schemeClr>
                  </a:solidFill>
                </a:ln>
                <a:solidFill>
                  <a:schemeClr val="bg2">
                    <a:lumMod val="25000"/>
                  </a:schemeClr>
                </a:solidFill>
                <a:latin typeface="+mj-ea"/>
                <a:ea typeface="+mj-ea"/>
              </a:rPr>
              <a:t>ID, role</a:t>
            </a:r>
            <a:r>
              <a:rPr lang="ko-KR" altLang="en-US" sz="1050" dirty="0">
                <a:ln>
                  <a:solidFill>
                    <a:schemeClr val="bg1">
                      <a:alpha val="0"/>
                    </a:schemeClr>
                  </a:solidFill>
                </a:ln>
                <a:solidFill>
                  <a:schemeClr val="bg2">
                    <a:lumMod val="25000"/>
                  </a:schemeClr>
                </a:solidFill>
                <a:latin typeface="+mj-ea"/>
                <a:ea typeface="+mj-ea"/>
              </a:rPr>
              <a:t>을 추출</a:t>
            </a:r>
            <a:r>
              <a:rPr lang="en-US" altLang="ko-KR" sz="1050" dirty="0">
                <a:ln>
                  <a:solidFill>
                    <a:schemeClr val="bg1">
                      <a:alpha val="0"/>
                    </a:schemeClr>
                  </a:solidFill>
                </a:ln>
                <a:solidFill>
                  <a:schemeClr val="bg2">
                    <a:lumMod val="25000"/>
                  </a:schemeClr>
                </a:solidFill>
                <a:latin typeface="+mj-ea"/>
                <a:ea typeface="+mj-ea"/>
              </a:rPr>
              <a:t>, </a:t>
            </a:r>
            <a:r>
              <a:rPr lang="ko-KR" altLang="en-US" sz="1050" dirty="0">
                <a:ln>
                  <a:solidFill>
                    <a:schemeClr val="bg1">
                      <a:alpha val="0"/>
                    </a:schemeClr>
                  </a:solidFill>
                </a:ln>
                <a:solidFill>
                  <a:schemeClr val="bg2">
                    <a:lumMod val="25000"/>
                  </a:schemeClr>
                </a:solidFill>
                <a:latin typeface="+mj-ea"/>
                <a:ea typeface="+mj-ea"/>
              </a:rPr>
              <a:t>이를 통해 로그인 세션 없이도 사용자 인증 정보 확인 가능</a:t>
            </a:r>
            <a:endParaRPr lang="en-US" altLang="ko-KR" sz="1050" dirty="0">
              <a:ln>
                <a:solidFill>
                  <a:schemeClr val="bg1">
                    <a:alpha val="0"/>
                  </a:schemeClr>
                </a:solidFill>
              </a:ln>
              <a:solidFill>
                <a:schemeClr val="bg2">
                  <a:lumMod val="25000"/>
                </a:schemeClr>
              </a:solidFill>
              <a:latin typeface="+mj-ea"/>
              <a:ea typeface="+mj-ea"/>
            </a:endParaRPr>
          </a:p>
        </p:txBody>
      </p:sp>
      <p:pic>
        <p:nvPicPr>
          <p:cNvPr id="36" name="그림 35">
            <a:extLst>
              <a:ext uri="{FF2B5EF4-FFF2-40B4-BE49-F238E27FC236}">
                <a16:creationId xmlns:a16="http://schemas.microsoft.com/office/drawing/2014/main" id="{E27865C2-8187-9C80-4267-18656201E6EB}"/>
              </a:ext>
            </a:extLst>
          </p:cNvPr>
          <p:cNvPicPr>
            <a:picLocks noChangeAspect="1"/>
          </p:cNvPicPr>
          <p:nvPr/>
        </p:nvPicPr>
        <p:blipFill>
          <a:blip r:embed="rId14"/>
          <a:stretch>
            <a:fillRect/>
          </a:stretch>
        </p:blipFill>
        <p:spPr>
          <a:xfrm>
            <a:off x="1572601" y="4401108"/>
            <a:ext cx="3440952" cy="1125630"/>
          </a:xfrm>
          <a:prstGeom prst="rect">
            <a:avLst/>
          </a:prstGeom>
        </p:spPr>
      </p:pic>
      <p:pic>
        <p:nvPicPr>
          <p:cNvPr id="37" name="그림 36">
            <a:extLst>
              <a:ext uri="{FF2B5EF4-FFF2-40B4-BE49-F238E27FC236}">
                <a16:creationId xmlns:a16="http://schemas.microsoft.com/office/drawing/2014/main" id="{C5A22965-BCDF-6431-9C3D-D19CF7C46D99}"/>
              </a:ext>
            </a:extLst>
          </p:cNvPr>
          <p:cNvPicPr>
            <a:picLocks noChangeAspect="1"/>
          </p:cNvPicPr>
          <p:nvPr/>
        </p:nvPicPr>
        <p:blipFill>
          <a:blip r:embed="rId15"/>
          <a:stretch>
            <a:fillRect/>
          </a:stretch>
        </p:blipFill>
        <p:spPr>
          <a:xfrm>
            <a:off x="1347505" y="5595759"/>
            <a:ext cx="3903815" cy="998389"/>
          </a:xfrm>
          <a:prstGeom prst="rect">
            <a:avLst/>
          </a:prstGeom>
        </p:spPr>
      </p:pic>
      <p:pic>
        <p:nvPicPr>
          <p:cNvPr id="42" name="그래픽 41" descr="아래쪽 캐럿 단색으로 채워진">
            <a:extLst>
              <a:ext uri="{FF2B5EF4-FFF2-40B4-BE49-F238E27FC236}">
                <a16:creationId xmlns:a16="http://schemas.microsoft.com/office/drawing/2014/main" id="{7A11D076-F249-A357-B7F7-3803C3EAC74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65962" y="4673772"/>
            <a:ext cx="914400" cy="914400"/>
          </a:xfrm>
          <a:prstGeom prst="rect">
            <a:avLst/>
          </a:prstGeom>
        </p:spPr>
      </p:pic>
      <p:sp>
        <p:nvSpPr>
          <p:cNvPr id="48" name="TextBox 47">
            <a:extLst>
              <a:ext uri="{FF2B5EF4-FFF2-40B4-BE49-F238E27FC236}">
                <a16:creationId xmlns:a16="http://schemas.microsoft.com/office/drawing/2014/main" id="{7E6AB2E2-D3F1-FDE5-A424-2D596F31931D}"/>
              </a:ext>
            </a:extLst>
          </p:cNvPr>
          <p:cNvSpPr txBox="1"/>
          <p:nvPr/>
        </p:nvSpPr>
        <p:spPr>
          <a:xfrm>
            <a:off x="6711447" y="5121188"/>
            <a:ext cx="4623172" cy="1358064"/>
          </a:xfrm>
          <a:prstGeom prst="rect">
            <a:avLst/>
          </a:prstGeom>
          <a:noFill/>
        </p:spPr>
        <p:txBody>
          <a:bodyPr wrap="square" rtlCol="0">
            <a:spAutoFit/>
          </a:bodyPr>
          <a:lstStyle/>
          <a:p>
            <a:pPr algn="ctr">
              <a:lnSpc>
                <a:spcPct val="250000"/>
              </a:lnSpc>
            </a:pPr>
            <a:r>
              <a:rPr lang="ko-KR" altLang="en-US" b="1" dirty="0"/>
              <a:t>결과</a:t>
            </a:r>
            <a:endParaRPr lang="en-US" altLang="ko-KR" b="1" dirty="0"/>
          </a:p>
          <a:p>
            <a:pPr algn="just">
              <a:lnSpc>
                <a:spcPct val="150000"/>
              </a:lnSpc>
            </a:pPr>
            <a:r>
              <a:rPr lang="ko-KR" altLang="en-US" sz="1050" b="1" dirty="0"/>
              <a:t>✅ </a:t>
            </a:r>
            <a:r>
              <a:rPr lang="en-US" altLang="ko-KR" sz="1050" b="1" dirty="0" err="1"/>
              <a:t>WebFlux</a:t>
            </a:r>
            <a:r>
              <a:rPr lang="en-US" altLang="ko-KR" sz="1050" b="1" dirty="0"/>
              <a:t> </a:t>
            </a:r>
            <a:r>
              <a:rPr lang="ko-KR" altLang="en-US" sz="1050" b="1" dirty="0"/>
              <a:t>기반 </a:t>
            </a:r>
            <a:r>
              <a:rPr lang="en-US" altLang="ko-KR" sz="1050" b="1" dirty="0"/>
              <a:t>Gateway </a:t>
            </a:r>
            <a:r>
              <a:rPr lang="ko-KR" altLang="en-US" sz="1050" b="1" dirty="0"/>
              <a:t>환경에서도 </a:t>
            </a:r>
            <a:r>
              <a:rPr lang="ko-KR" altLang="en-US" sz="1050" b="1" dirty="0" err="1">
                <a:solidFill>
                  <a:srgbClr val="3378C8"/>
                </a:solidFill>
              </a:rPr>
              <a:t>세션없이</a:t>
            </a:r>
            <a:r>
              <a:rPr lang="ko-KR" altLang="en-US" sz="1050" b="1" dirty="0"/>
              <a:t> 사용자 인증 처리 가능</a:t>
            </a:r>
            <a:endParaRPr lang="en-US" altLang="ko-KR" sz="1050" b="1" dirty="0"/>
          </a:p>
          <a:p>
            <a:pPr algn="just"/>
            <a:r>
              <a:rPr lang="ko-KR" altLang="en-US" sz="1050" b="1" dirty="0"/>
              <a:t>✅ 각 서비스 간 사용자 정보 공유와 인증이 </a:t>
            </a:r>
            <a:r>
              <a:rPr lang="en-US" altLang="ko-KR" sz="1100" b="1" dirty="0">
                <a:solidFill>
                  <a:srgbClr val="3378C8"/>
                </a:solidFill>
              </a:rPr>
              <a:t>JWT </a:t>
            </a:r>
            <a:r>
              <a:rPr lang="ko-KR" altLang="en-US" sz="1100" b="1" dirty="0">
                <a:solidFill>
                  <a:srgbClr val="3378C8"/>
                </a:solidFill>
              </a:rPr>
              <a:t>기반</a:t>
            </a:r>
            <a:r>
              <a:rPr lang="ko-KR" altLang="en-US" sz="1050" b="1" dirty="0"/>
              <a:t>으로 일관성 있게 구현되어 확장성</a:t>
            </a:r>
            <a:r>
              <a:rPr lang="en-US" altLang="ko-KR" sz="1050" b="1" dirty="0"/>
              <a:t>, </a:t>
            </a:r>
            <a:r>
              <a:rPr lang="ko-KR" altLang="en-US" sz="1050" b="1" dirty="0"/>
              <a:t>보안성 개선</a:t>
            </a:r>
          </a:p>
        </p:txBody>
      </p:sp>
    </p:spTree>
    <p:extLst>
      <p:ext uri="{BB962C8B-B14F-4D97-AF65-F5344CB8AC3E}">
        <p14:creationId xmlns:p14="http://schemas.microsoft.com/office/powerpoint/2010/main" val="4097756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그래픽 60"/>
          <p:cNvPicPr>
            <a:picLocks noChangeAspect="1"/>
          </p:cNvPicPr>
          <p:nvPr/>
        </p:nvPicPr>
        <p:blipFill rotWithShape="1">
          <a:blip r:embed="rId2"/>
          <a:stretch>
            <a:fillRect/>
          </a:stretch>
        </p:blipFill>
        <p:spPr>
          <a:xfrm>
            <a:off x="0" y="0"/>
            <a:ext cx="12192000" cy="6858000"/>
          </a:xfrm>
          <a:prstGeom prst="rect">
            <a:avLst/>
          </a:prstGeom>
        </p:spPr>
      </p:pic>
      <p:pic>
        <p:nvPicPr>
          <p:cNvPr id="56" name="그래픽 55"/>
          <p:cNvPicPr>
            <a:picLocks noChangeAspect="1"/>
          </p:cNvPicPr>
          <p:nvPr/>
        </p:nvPicPr>
        <p:blipFill rotWithShape="1">
          <a:blip r:embed="rId3"/>
          <a:srcRect r="2100" b="22190"/>
          <a:stretch>
            <a:fillRect/>
          </a:stretch>
        </p:blipFill>
        <p:spPr>
          <a:xfrm rot="16200000">
            <a:off x="10645617" y="3135340"/>
            <a:ext cx="2550875" cy="541890"/>
          </a:xfrm>
          <a:prstGeom prst="rect">
            <a:avLst/>
          </a:prstGeom>
        </p:spPr>
      </p:pic>
      <p:pic>
        <p:nvPicPr>
          <p:cNvPr id="54" name="그래픽 53"/>
          <p:cNvPicPr>
            <a:picLocks noChangeAspect="1"/>
          </p:cNvPicPr>
          <p:nvPr/>
        </p:nvPicPr>
        <p:blipFill rotWithShape="1">
          <a:blip r:embed="rId4"/>
          <a:srcRect t="5760" r="51760"/>
          <a:stretch>
            <a:fillRect/>
          </a:stretch>
        </p:blipFill>
        <p:spPr>
          <a:xfrm rot="10800000">
            <a:off x="-2" y="5284239"/>
            <a:ext cx="1369421" cy="1573760"/>
          </a:xfrm>
          <a:prstGeom prst="rect">
            <a:avLst/>
          </a:prstGeom>
        </p:spPr>
      </p:pic>
      <p:sp>
        <p:nvSpPr>
          <p:cNvPr id="39" name="사각형: 둥근 한쪽 모서리 38"/>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3" name="그룹 2"/>
          <p:cNvGrpSpPr/>
          <p:nvPr/>
        </p:nvGrpSpPr>
        <p:grpSpPr>
          <a:xfrm>
            <a:off x="376102" y="333243"/>
            <a:ext cx="5948498" cy="830997"/>
            <a:chOff x="376102" y="333243"/>
            <a:chExt cx="5948498" cy="830997"/>
          </a:xfrm>
        </p:grpSpPr>
        <p:sp>
          <p:nvSpPr>
            <p:cNvPr id="27" name="TextBox 26"/>
            <p:cNvSpPr txBox="1"/>
            <p:nvPr/>
          </p:nvSpPr>
          <p:spPr>
            <a:xfrm>
              <a:off x="1461721" y="366114"/>
              <a:ext cx="2252213" cy="276999"/>
            </a:xfrm>
            <a:prstGeom prst="rect">
              <a:avLst/>
            </a:prstGeom>
            <a:noFill/>
          </p:spPr>
          <p:txBody>
            <a:bodyPr wrap="square">
              <a:spAutoFit/>
            </a:bodyPr>
            <a:lstStyle/>
            <a:p>
              <a:pPr lvl="0">
                <a:defRPr/>
              </a:pPr>
              <a:r>
                <a:rPr lang="en-US" altLang="ko-KR" sz="1200" b="1">
                  <a:ln w="9525">
                    <a:solidFill>
                      <a:schemeClr val="accent1">
                        <a:shade val="15000"/>
                        <a:alpha val="0"/>
                      </a:schemeClr>
                    </a:solidFill>
                  </a:ln>
                  <a:solidFill>
                    <a:srgbClr val="3378C8">
                      <a:alpha val="50000"/>
                    </a:srgbClr>
                  </a:solidFill>
                  <a:latin typeface="맑은 고딕"/>
                  <a:ea typeface="맑은 고딕"/>
                </a:rPr>
                <a:t>K-Digital Training</a:t>
              </a:r>
              <a:endParaRPr lang="ko-KR" altLang="en-US" sz="1200" b="1">
                <a:ln w="9525">
                  <a:solidFill>
                    <a:schemeClr val="accent1">
                      <a:shade val="15000"/>
                      <a:alpha val="0"/>
                    </a:schemeClr>
                  </a:solidFill>
                </a:ln>
                <a:solidFill>
                  <a:srgbClr val="3378C8">
                    <a:alpha val="50000"/>
                  </a:srgbClr>
                </a:solidFill>
                <a:latin typeface="맑은 고딕"/>
                <a:ea typeface="맑은 고딕"/>
              </a:endParaRPr>
            </a:p>
          </p:txBody>
        </p:sp>
        <p:sp>
          <p:nvSpPr>
            <p:cNvPr id="11" name="TextBox 10"/>
            <p:cNvSpPr txBox="1"/>
            <p:nvPr/>
          </p:nvSpPr>
          <p:spPr>
            <a:xfrm>
              <a:off x="1461721" y="585057"/>
              <a:ext cx="4862879" cy="523220"/>
            </a:xfrm>
            <a:prstGeom prst="rect">
              <a:avLst/>
            </a:prstGeom>
            <a:noFill/>
          </p:spPr>
          <p:txBody>
            <a:bodyPr wrap="square">
              <a:spAutoFit/>
            </a:bodyPr>
            <a:lstStyle/>
            <a:p>
              <a:pPr>
                <a:defRPr/>
              </a:pPr>
              <a:r>
                <a:rPr lang="ko-KR" altLang="en-US" sz="2800" b="1">
                  <a:ln w="9525">
                    <a:solidFill>
                      <a:schemeClr val="accent1">
                        <a:shade val="15000"/>
                        <a:alpha val="0"/>
                      </a:schemeClr>
                    </a:solidFill>
                  </a:ln>
                  <a:solidFill>
                    <a:schemeClr val="tx1">
                      <a:lumMod val="75000"/>
                      <a:lumOff val="25000"/>
                    </a:schemeClr>
                  </a:solidFill>
                  <a:latin typeface="맑은 고딕"/>
                  <a:ea typeface="맑은 고딕"/>
                </a:rPr>
                <a:t>트러블슈팅</a:t>
              </a:r>
            </a:p>
          </p:txBody>
        </p:sp>
        <p:sp>
          <p:nvSpPr>
            <p:cNvPr id="13" name="TextBox 12"/>
            <p:cNvSpPr txBox="1"/>
            <p:nvPr/>
          </p:nvSpPr>
          <p:spPr>
            <a:xfrm>
              <a:off x="376102" y="333243"/>
              <a:ext cx="1266679" cy="830997"/>
            </a:xfrm>
            <a:prstGeom prst="rect">
              <a:avLst/>
            </a:prstGeom>
            <a:noFill/>
          </p:spPr>
          <p:txBody>
            <a:bodyPr wrap="square" tIns="0" bIns="0">
              <a:spAutoFit/>
            </a:bodyPr>
            <a:lstStyle/>
            <a:p>
              <a:pPr eaLnBrk="1" latinLnBrk="1" hangingPunct="1">
                <a:spcBef>
                  <a:spcPts val="0"/>
                </a:spcBef>
                <a:spcAft>
                  <a:spcPts val="0"/>
                </a:spcAft>
                <a:defRPr/>
              </a:pPr>
              <a:r>
                <a:rPr lang="en-US" altLang="ko-KR" sz="5400" dirty="0">
                  <a:ln w="9525">
                    <a:solidFill>
                      <a:schemeClr val="accent1">
                        <a:shade val="15000"/>
                        <a:alpha val="0"/>
                      </a:schemeClr>
                    </a:solidFill>
                  </a:ln>
                  <a:solidFill>
                    <a:srgbClr val="3378C8"/>
                  </a:solidFill>
                  <a:latin typeface="세방고딕 Bold"/>
                  <a:ea typeface="세방고딕 Bold"/>
                </a:rPr>
                <a:t>05</a:t>
              </a:r>
              <a:endParaRPr lang="ko-KR" altLang="en-US" sz="4400" dirty="0">
                <a:ln w="9525">
                  <a:solidFill>
                    <a:schemeClr val="accent1">
                      <a:shade val="15000"/>
                      <a:alpha val="0"/>
                    </a:schemeClr>
                  </a:solidFill>
                </a:ln>
                <a:solidFill>
                  <a:srgbClr val="3378C8"/>
                </a:solidFill>
                <a:latin typeface="세방고딕 Regular"/>
                <a:ea typeface="세방고딕 Regular"/>
              </a:endParaRPr>
            </a:p>
          </p:txBody>
        </p:sp>
      </p:grpSp>
      <p:pic>
        <p:nvPicPr>
          <p:cNvPr id="35" name="그림 34"/>
          <p:cNvPicPr>
            <a:picLocks noChangeAspect="1"/>
          </p:cNvPicPr>
          <p:nvPr/>
        </p:nvPicPr>
        <p:blipFill rotWithShape="1">
          <a:blip r:embed="rId5">
            <a:alphaModFix amt="27000"/>
            <a:duotone>
              <a:schemeClr val="accent5">
                <a:shade val="45000"/>
                <a:satMod val="135000"/>
              </a:schemeClr>
              <a:prstClr val="white"/>
            </a:duotone>
          </a:blip>
          <a:srcRect/>
          <a:stretch>
            <a:fillRect/>
          </a:stretch>
        </p:blipFill>
        <p:spPr>
          <a:xfrm rot="10800000" flipV="1">
            <a:off x="0" y="2130850"/>
            <a:ext cx="12192000" cy="233580"/>
          </a:xfrm>
          <a:prstGeom prst="rect">
            <a:avLst/>
          </a:prstGeom>
        </p:spPr>
      </p:pic>
      <p:grpSp>
        <p:nvGrpSpPr>
          <p:cNvPr id="5" name="그룹 4"/>
          <p:cNvGrpSpPr/>
          <p:nvPr/>
        </p:nvGrpSpPr>
        <p:grpSpPr>
          <a:xfrm>
            <a:off x="541891" y="1430219"/>
            <a:ext cx="11108218" cy="369332"/>
            <a:chOff x="541891" y="1430219"/>
            <a:chExt cx="11108218" cy="369332"/>
          </a:xfrm>
        </p:grpSpPr>
        <p:sp>
          <p:nvSpPr>
            <p:cNvPr id="24" name="TextBox 23"/>
            <p:cNvSpPr txBox="1"/>
            <p:nvPr/>
          </p:nvSpPr>
          <p:spPr>
            <a:xfrm>
              <a:off x="743615" y="1430219"/>
              <a:ext cx="10906494" cy="369332"/>
            </a:xfrm>
            <a:prstGeom prst="rect">
              <a:avLst/>
            </a:prstGeom>
            <a:noFill/>
          </p:spPr>
          <p:txBody>
            <a:bodyPr wrap="square">
              <a:spAutoFit/>
            </a:bodyPr>
            <a:lstStyle/>
            <a:p>
              <a:pPr>
                <a:defRPr/>
              </a:pPr>
              <a:r>
                <a:rPr lang="en-US" altLang="ko-KR" dirty="0"/>
                <a:t>2. </a:t>
              </a:r>
              <a:r>
                <a:rPr lang="ko-KR" altLang="en-US" dirty="0"/>
                <a:t>예약 상세 페이지에서 출발지</a:t>
              </a:r>
              <a:r>
                <a:rPr lang="en-US" altLang="ko-KR" dirty="0"/>
                <a:t>/</a:t>
              </a:r>
              <a:r>
                <a:rPr lang="ko-KR" altLang="en-US" dirty="0"/>
                <a:t>도착지 정보가 </a:t>
              </a:r>
              <a:r>
                <a:rPr lang="ko-KR" altLang="en-US" dirty="0" err="1"/>
                <a:t>표시되지않음</a:t>
              </a:r>
              <a:endParaRPr lang="en-US" altLang="ko-KR" dirty="0">
                <a:ln w="9525">
                  <a:solidFill>
                    <a:schemeClr val="accent1">
                      <a:shade val="15000"/>
                      <a:alpha val="0"/>
                    </a:schemeClr>
                  </a:solidFill>
                </a:ln>
                <a:solidFill>
                  <a:schemeClr val="tx1">
                    <a:lumMod val="75000"/>
                    <a:lumOff val="25000"/>
                  </a:schemeClr>
                </a:solidFill>
                <a:latin typeface="+mj-ea"/>
                <a:ea typeface="+mj-ea"/>
              </a:endParaRPr>
            </a:p>
          </p:txBody>
        </p:sp>
        <p:sp>
          <p:nvSpPr>
            <p:cNvPr id="45" name="그래픽 43"/>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anchor="ctr"/>
            <a:lstStyle/>
            <a:p>
              <a:pPr lvl="0">
                <a:defRPr/>
              </a:pPr>
              <a:endParaRPr lang="ko-KR" altLang="en-US"/>
            </a:p>
          </p:txBody>
        </p:sp>
      </p:grpSp>
      <p:sp>
        <p:nvSpPr>
          <p:cNvPr id="2" name="TextBox 1"/>
          <p:cNvSpPr txBox="1"/>
          <p:nvPr/>
        </p:nvSpPr>
        <p:spPr>
          <a:xfrm>
            <a:off x="0" y="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sp>
        <p:nvSpPr>
          <p:cNvPr id="4" name="TextBox 3"/>
          <p:cNvSpPr txBox="1"/>
          <p:nvPr/>
        </p:nvSpPr>
        <p:spPr>
          <a:xfrm>
            <a:off x="0" y="0"/>
            <a:ext cx="1336675" cy="114300"/>
          </a:xfrm>
          <a:prstGeom prst="rect">
            <a:avLst/>
          </a:prstGeom>
          <a:solidFill>
            <a:srgbClr val="3378C8"/>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grpSp>
        <p:nvGrpSpPr>
          <p:cNvPr id="8" name="그룹 7"/>
          <p:cNvGrpSpPr/>
          <p:nvPr/>
        </p:nvGrpSpPr>
        <p:grpSpPr>
          <a:xfrm>
            <a:off x="541891" y="2276872"/>
            <a:ext cx="5363941" cy="1748490"/>
            <a:chOff x="541891" y="2408110"/>
            <a:chExt cx="5363941" cy="1748490"/>
          </a:xfrm>
        </p:grpSpPr>
        <p:sp>
          <p:nvSpPr>
            <p:cNvPr id="12" name="사각형: 둥근 모서리 11"/>
            <p:cNvSpPr/>
            <p:nvPr/>
          </p:nvSpPr>
          <p:spPr>
            <a:xfrm>
              <a:off x="541891" y="2408110"/>
              <a:ext cx="5363941" cy="1748490"/>
            </a:xfrm>
            <a:prstGeom prst="roundRect">
              <a:avLst>
                <a:gd name="adj" fmla="val 6897"/>
              </a:avLst>
            </a:prstGeom>
            <a:solidFill>
              <a:schemeClr val="bg1">
                <a:alpha val="85000"/>
              </a:schemeClr>
            </a:solidFill>
            <a:ln>
              <a:noFill/>
            </a:ln>
            <a:effectLst>
              <a:outerShdw blurRad="63500" algn="ctr" rotWithShape="0">
                <a:srgbClr val="3378C8">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 name="직사각형 19"/>
            <p:cNvSpPr/>
            <p:nvPr/>
          </p:nvSpPr>
          <p:spPr>
            <a:xfrm rot="5400000">
              <a:off x="3169861" y="242144"/>
              <a:ext cx="108000" cy="4439942"/>
            </a:xfrm>
            <a:prstGeom prst="rect">
              <a:avLst/>
            </a:prstGeom>
            <a:solidFill>
              <a:srgbClr val="3378C8"/>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0" name="TextBox 39"/>
            <p:cNvSpPr txBox="1"/>
            <p:nvPr/>
          </p:nvSpPr>
          <p:spPr>
            <a:xfrm>
              <a:off x="758026" y="2636912"/>
              <a:ext cx="5051965" cy="1303114"/>
            </a:xfrm>
            <a:prstGeom prst="rect">
              <a:avLst/>
            </a:prstGeom>
            <a:noFill/>
          </p:spPr>
          <p:txBody>
            <a:bodyPr wrap="square">
              <a:spAutoFit/>
            </a:bodyPr>
            <a:lstStyle/>
            <a:p>
              <a:pPr algn="ctr">
                <a:lnSpc>
                  <a:spcPct val="150000"/>
                </a:lnSpc>
                <a:defRPr/>
              </a:pPr>
              <a:r>
                <a:rPr lang="ko-KR" altLang="en-US" b="1">
                  <a:ln w="9525">
                    <a:solidFill>
                      <a:schemeClr val="bg1">
                        <a:alpha val="0"/>
                      </a:schemeClr>
                    </a:solidFill>
                  </a:ln>
                  <a:solidFill>
                    <a:schemeClr val="bg2">
                      <a:lumMod val="25000"/>
                    </a:schemeClr>
                  </a:solidFill>
                  <a:latin typeface="+mj-ea"/>
                  <a:ea typeface="+mj-ea"/>
                </a:rPr>
                <a:t>문제배경</a:t>
              </a:r>
            </a:p>
            <a:p>
              <a:pPr algn="ctr">
                <a:lnSpc>
                  <a:spcPct val="150000"/>
                </a:lnSpc>
                <a:defRPr/>
              </a:pPr>
              <a:endParaRPr lang="en-US" altLang="ko-KR" sz="1200" b="1">
                <a:ln w="9525">
                  <a:solidFill>
                    <a:schemeClr val="bg1">
                      <a:alpha val="0"/>
                    </a:schemeClr>
                  </a:solidFill>
                </a:ln>
                <a:solidFill>
                  <a:schemeClr val="bg2">
                    <a:lumMod val="25000"/>
                  </a:schemeClr>
                </a:solidFill>
                <a:latin typeface="+mj-ea"/>
                <a:ea typeface="+mj-ea"/>
              </a:endParaRPr>
            </a:p>
            <a:p>
              <a:pPr algn="ctr">
                <a:lnSpc>
                  <a:spcPct val="150000"/>
                </a:lnSpc>
                <a:defRPr/>
              </a:pPr>
              <a:r>
                <a:rPr lang="ko-KR" altLang="en-US" sz="1200" b="1">
                  <a:ln w="9525">
                    <a:solidFill>
                      <a:schemeClr val="bg1">
                        <a:alpha val="0"/>
                      </a:schemeClr>
                    </a:solidFill>
                  </a:ln>
                  <a:solidFill>
                    <a:schemeClr val="bg2">
                      <a:lumMod val="25000"/>
                    </a:schemeClr>
                  </a:solidFill>
                  <a:latin typeface="+mj-ea"/>
                  <a:ea typeface="+mj-ea"/>
                </a:rPr>
                <a:t>예약 데이터는 </a:t>
              </a:r>
              <a:r>
                <a:rPr lang="en-US" altLang="ko-KR" sz="1200" b="1">
                  <a:ln w="9525">
                    <a:solidFill>
                      <a:schemeClr val="bg1">
                        <a:alpha val="0"/>
                      </a:schemeClr>
                    </a:solidFill>
                  </a:ln>
                  <a:solidFill>
                    <a:schemeClr val="bg2">
                      <a:lumMod val="25000"/>
                    </a:schemeClr>
                  </a:solidFill>
                  <a:latin typeface="+mj-ea"/>
                  <a:ea typeface="+mj-ea"/>
                </a:rPr>
                <a:t>Bootking-service</a:t>
              </a:r>
              <a:r>
                <a:rPr lang="ko-KR" altLang="en-US" sz="1200" b="1">
                  <a:ln w="9525">
                    <a:solidFill>
                      <a:schemeClr val="bg1">
                        <a:alpha val="0"/>
                      </a:schemeClr>
                    </a:solidFill>
                  </a:ln>
                  <a:solidFill>
                    <a:schemeClr val="bg2">
                      <a:lumMod val="25000"/>
                    </a:schemeClr>
                  </a:solidFill>
                  <a:latin typeface="+mj-ea"/>
                  <a:ea typeface="+mj-ea"/>
                </a:rPr>
                <a:t>에서 </a:t>
              </a:r>
              <a:r>
                <a:rPr lang="en-US" altLang="ko-KR" sz="1200" b="1">
                  <a:ln w="9525">
                    <a:solidFill>
                      <a:schemeClr val="bg1">
                        <a:alpha val="0"/>
                      </a:schemeClr>
                    </a:solidFill>
                  </a:ln>
                  <a:solidFill>
                    <a:schemeClr val="bg2">
                      <a:lumMod val="25000"/>
                    </a:schemeClr>
                  </a:solidFill>
                  <a:latin typeface="+mj-ea"/>
                  <a:ea typeface="+mj-ea"/>
                </a:rPr>
                <a:t>REST API</a:t>
              </a:r>
              <a:r>
                <a:rPr lang="ko-KR" altLang="en-US" sz="1200" b="1">
                  <a:ln w="9525">
                    <a:solidFill>
                      <a:schemeClr val="bg1">
                        <a:alpha val="0"/>
                      </a:schemeClr>
                    </a:solidFill>
                  </a:ln>
                  <a:solidFill>
                    <a:schemeClr val="bg2">
                      <a:lumMod val="25000"/>
                    </a:schemeClr>
                  </a:solidFill>
                  <a:latin typeface="+mj-ea"/>
                  <a:ea typeface="+mj-ea"/>
                </a:rPr>
                <a:t>로 받아왔으나 항공 정보는 </a:t>
              </a:r>
              <a:r>
                <a:rPr lang="en-US" altLang="ko-KR" sz="1200" b="1">
                  <a:ln w="9525">
                    <a:solidFill>
                      <a:schemeClr val="bg1">
                        <a:alpha val="0"/>
                      </a:schemeClr>
                    </a:solidFill>
                  </a:ln>
                  <a:solidFill>
                    <a:schemeClr val="bg2">
                      <a:lumMod val="25000"/>
                    </a:schemeClr>
                  </a:solidFill>
                  <a:latin typeface="+mj-ea"/>
                  <a:ea typeface="+mj-ea"/>
                </a:rPr>
                <a:t>Flight-service</a:t>
              </a:r>
              <a:r>
                <a:rPr lang="ko-KR" altLang="en-US" sz="1200" b="1">
                  <a:ln w="9525">
                    <a:solidFill>
                      <a:schemeClr val="bg1">
                        <a:alpha val="0"/>
                      </a:schemeClr>
                    </a:solidFill>
                  </a:ln>
                  <a:solidFill>
                    <a:schemeClr val="bg2">
                      <a:lumMod val="25000"/>
                    </a:schemeClr>
                  </a:solidFill>
                  <a:latin typeface="+mj-ea"/>
                  <a:ea typeface="+mj-ea"/>
                </a:rPr>
                <a:t>에서 데이터를 못받아옴</a:t>
              </a:r>
              <a:endParaRPr lang="en-US" altLang="ko-KR" sz="1200">
                <a:ln w="9525">
                  <a:solidFill>
                    <a:schemeClr val="bg1">
                      <a:alpha val="0"/>
                    </a:schemeClr>
                  </a:solidFill>
                </a:ln>
                <a:solidFill>
                  <a:schemeClr val="bg2">
                    <a:lumMod val="25000"/>
                  </a:schemeClr>
                </a:solidFill>
                <a:latin typeface="+mj-ea"/>
                <a:ea typeface="+mj-ea"/>
              </a:endParaRPr>
            </a:p>
          </p:txBody>
        </p:sp>
      </p:grpSp>
      <p:grpSp>
        <p:nvGrpSpPr>
          <p:cNvPr id="10" name="그룹 9"/>
          <p:cNvGrpSpPr/>
          <p:nvPr/>
        </p:nvGrpSpPr>
        <p:grpSpPr>
          <a:xfrm>
            <a:off x="541891" y="4185084"/>
            <a:ext cx="5363941" cy="2484870"/>
            <a:chOff x="541891" y="4490910"/>
            <a:chExt cx="5363941" cy="1748490"/>
          </a:xfrm>
        </p:grpSpPr>
        <p:sp>
          <p:nvSpPr>
            <p:cNvPr id="15" name="사각형: 둥근 모서리 14"/>
            <p:cNvSpPr/>
            <p:nvPr/>
          </p:nvSpPr>
          <p:spPr>
            <a:xfrm>
              <a:off x="541891" y="4490910"/>
              <a:ext cx="5363941" cy="1748490"/>
            </a:xfrm>
            <a:prstGeom prst="roundRect">
              <a:avLst>
                <a:gd name="adj" fmla="val 6897"/>
              </a:avLst>
            </a:prstGeom>
            <a:solidFill>
              <a:schemeClr val="bg1">
                <a:alpha val="85000"/>
              </a:schemeClr>
            </a:solidFill>
            <a:ln>
              <a:noFill/>
            </a:ln>
            <a:effectLst>
              <a:outerShdw blurRad="63500" algn="ctr" rotWithShape="0">
                <a:srgbClr val="FFD85C">
                  <a:alpha val="55000"/>
                </a:srgbClr>
              </a:outerShdw>
            </a:effectLst>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4" name="직사각형 43"/>
            <p:cNvSpPr/>
            <p:nvPr/>
          </p:nvSpPr>
          <p:spPr>
            <a:xfrm rot="5400000">
              <a:off x="3185863" y="2308937"/>
              <a:ext cx="75995" cy="4439942"/>
            </a:xfrm>
            <a:prstGeom prst="rect">
              <a:avLst/>
            </a:prstGeom>
            <a:solidFill>
              <a:srgbClr val="FFD85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14" name="사각형: 둥근 모서리 13"/>
          <p:cNvSpPr/>
          <p:nvPr/>
        </p:nvSpPr>
        <p:spPr>
          <a:xfrm>
            <a:off x="6396215" y="2276872"/>
            <a:ext cx="5363941" cy="4004601"/>
          </a:xfrm>
          <a:prstGeom prst="roundRect">
            <a:avLst>
              <a:gd name="adj" fmla="val 6897"/>
            </a:avLst>
          </a:prstGeom>
          <a:solidFill>
            <a:schemeClr val="bg2">
              <a:alpha val="85000"/>
            </a:schemeClr>
          </a:solidFill>
          <a:ln w="28575">
            <a:solidFill>
              <a:schemeClr val="bg2">
                <a:lumMod val="90000"/>
              </a:schemeClr>
            </a:solidFill>
          </a:ln>
          <a:effectLst>
            <a:outerShdw blurRad="63500" algn="ctr" rotWithShape="0">
              <a:srgbClr val="FFD85C">
                <a:alpha val="55000"/>
              </a:srgbClr>
            </a:outerShdw>
          </a:effectLst>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3" name="직사각형 42"/>
          <p:cNvSpPr/>
          <p:nvPr/>
        </p:nvSpPr>
        <p:spPr>
          <a:xfrm rot="5400000">
            <a:off x="9024184" y="110915"/>
            <a:ext cx="108000" cy="4439942"/>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58" name="그래픽 57"/>
          <p:cNvPicPr>
            <a:picLocks noChangeAspect="1"/>
          </p:cNvPicPr>
          <p:nvPr/>
        </p:nvPicPr>
        <p:blipFill rotWithShape="1">
          <a:blip r:embed="rId6"/>
          <a:stretch>
            <a:fillRect/>
          </a:stretch>
        </p:blipFill>
        <p:spPr>
          <a:xfrm rot="1800000">
            <a:off x="378147" y="4327165"/>
            <a:ext cx="138413" cy="138413"/>
          </a:xfrm>
          <a:prstGeom prst="rect">
            <a:avLst/>
          </a:prstGeom>
        </p:spPr>
      </p:pic>
      <p:grpSp>
        <p:nvGrpSpPr>
          <p:cNvPr id="18" name="그룹 17"/>
          <p:cNvGrpSpPr/>
          <p:nvPr/>
        </p:nvGrpSpPr>
        <p:grpSpPr>
          <a:xfrm>
            <a:off x="10667149" y="6576811"/>
            <a:ext cx="1075644" cy="150807"/>
            <a:chOff x="921102" y="6027409"/>
            <a:chExt cx="2680001" cy="375740"/>
          </a:xfrm>
        </p:grpSpPr>
        <p:pic>
          <p:nvPicPr>
            <p:cNvPr id="19" name="_x278651016" descr="EMB0000378c3f3d"/>
            <p:cNvPicPr>
              <a:picLocks noChangeAspect="1" noChangeArrowheads="1"/>
            </p:cNvPicPr>
            <p:nvPr/>
          </p:nvPicPr>
          <p:blipFill rotWithShape="1">
            <a:blip r:embed="rId7"/>
            <a:srcRect/>
            <a:stretch>
              <a:fillRect/>
            </a:stretch>
          </p:blipFill>
          <p:spPr>
            <a:xfrm>
              <a:off x="2420865" y="6027409"/>
              <a:ext cx="1180238" cy="375740"/>
            </a:xfrm>
            <a:prstGeom prst="rect">
              <a:avLst/>
            </a:prstGeom>
            <a:noFill/>
          </p:spPr>
        </p:pic>
        <p:pic>
          <p:nvPicPr>
            <p:cNvPr id="21" name="그래픽 23"/>
            <p:cNvPicPr>
              <a:picLocks noChangeAspect="1"/>
            </p:cNvPicPr>
            <p:nvPr/>
          </p:nvPicPr>
          <p:blipFill rotWithShape="1">
            <a:blip r:embed="rId8"/>
            <a:stretch>
              <a:fillRect/>
            </a:stretch>
          </p:blipFill>
          <p:spPr>
            <a:xfrm>
              <a:off x="921102" y="6027409"/>
              <a:ext cx="1190542" cy="353945"/>
            </a:xfrm>
            <a:prstGeom prst="rect">
              <a:avLst/>
            </a:prstGeom>
          </p:spPr>
        </p:pic>
      </p:grpSp>
      <p:sp>
        <p:nvSpPr>
          <p:cNvPr id="38" name="슬라이드 번호 개체 틀 49"/>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856750F4-C730-4913-94A5-574CC20881C6}" type="slidenum">
              <a:rPr kumimoji="1" lang="en-US" altLang="en-US" sz="1400"/>
              <a:pPr algn="ctr">
                <a:defRPr/>
              </a:pPr>
              <a:t>25</a:t>
            </a:fld>
            <a:endParaRPr kumimoji="1" lang="en-US" altLang="en-US" sz="1400"/>
          </a:p>
        </p:txBody>
      </p:sp>
      <p:sp>
        <p:nvSpPr>
          <p:cNvPr id="34" name="TextBox 33"/>
          <p:cNvSpPr txBox="1"/>
          <p:nvPr/>
        </p:nvSpPr>
        <p:spPr>
          <a:xfrm>
            <a:off x="6711707" y="2430249"/>
            <a:ext cx="4622911" cy="2438911"/>
          </a:xfrm>
          <a:prstGeom prst="rect">
            <a:avLst/>
          </a:prstGeom>
          <a:noFill/>
        </p:spPr>
        <p:txBody>
          <a:bodyPr wrap="square">
            <a:noAutofit/>
          </a:bodyPr>
          <a:lstStyle/>
          <a:p>
            <a:pPr algn="ctr">
              <a:lnSpc>
                <a:spcPct val="150000"/>
              </a:lnSpc>
              <a:defRPr/>
            </a:pPr>
            <a:r>
              <a:rPr lang="ko-KR" altLang="en-US" b="1">
                <a:ln w="9525">
                  <a:solidFill>
                    <a:schemeClr val="bg1">
                      <a:alpha val="0"/>
                    </a:schemeClr>
                  </a:solidFill>
                </a:ln>
                <a:solidFill>
                  <a:schemeClr val="bg2">
                    <a:lumMod val="25000"/>
                  </a:schemeClr>
                </a:solidFill>
                <a:latin typeface="+mj-ea"/>
                <a:ea typeface="+mj-ea"/>
              </a:rPr>
              <a:t>해결방법</a:t>
            </a:r>
          </a:p>
          <a:p>
            <a:pPr marL="171450" indent="-171450" algn="just">
              <a:lnSpc>
                <a:spcPct val="150000"/>
              </a:lnSpc>
              <a:buFont typeface="Arial"/>
              <a:buChar char="•"/>
              <a:defRPr/>
            </a:pPr>
            <a:r>
              <a:rPr lang="en-US" altLang="ko-KR" sz="1000" b="1">
                <a:ln w="9525">
                  <a:solidFill>
                    <a:schemeClr val="bg1">
                      <a:alpha val="0"/>
                    </a:schemeClr>
                  </a:solidFill>
                </a:ln>
                <a:solidFill>
                  <a:schemeClr val="bg2">
                    <a:lumMod val="25000"/>
                  </a:schemeClr>
                </a:solidFill>
                <a:latin typeface="+mj-ea"/>
                <a:ea typeface="+mj-ea"/>
              </a:rPr>
              <a:t>flightId</a:t>
            </a:r>
            <a:r>
              <a:rPr lang="ko-KR" altLang="en-US" sz="1000" b="1">
                <a:ln w="9525">
                  <a:solidFill>
                    <a:schemeClr val="bg1">
                      <a:alpha val="0"/>
                    </a:schemeClr>
                  </a:solidFill>
                </a:ln>
                <a:solidFill>
                  <a:schemeClr val="bg2">
                    <a:lumMod val="25000"/>
                  </a:schemeClr>
                </a:solidFill>
                <a:latin typeface="+mj-ea"/>
                <a:ea typeface="+mj-ea"/>
              </a:rPr>
              <a:t>가 </a:t>
            </a:r>
            <a:r>
              <a:rPr lang="en-US" altLang="ko-KR" sz="1000" b="1">
                <a:ln w="9525">
                  <a:solidFill>
                    <a:schemeClr val="bg1">
                      <a:alpha val="0"/>
                    </a:schemeClr>
                  </a:solidFill>
                </a:ln>
                <a:solidFill>
                  <a:schemeClr val="bg2">
                    <a:lumMod val="25000"/>
                  </a:schemeClr>
                </a:solidFill>
                <a:latin typeface="+mj-ea"/>
                <a:ea typeface="+mj-ea"/>
              </a:rPr>
              <a:t>undefined</a:t>
            </a:r>
            <a:r>
              <a:rPr lang="ko-KR" altLang="en-US" sz="1000" b="1">
                <a:ln w="9525">
                  <a:solidFill>
                    <a:schemeClr val="bg1">
                      <a:alpha val="0"/>
                    </a:schemeClr>
                  </a:solidFill>
                </a:ln>
                <a:solidFill>
                  <a:schemeClr val="bg2">
                    <a:lumMod val="25000"/>
                  </a:schemeClr>
                </a:solidFill>
                <a:latin typeface="+mj-ea"/>
                <a:ea typeface="+mj-ea"/>
              </a:rPr>
              <a:t>로 전달되어 </a:t>
            </a:r>
            <a:r>
              <a:rPr lang="en-US" altLang="ko-KR" sz="1000" b="1">
                <a:ln w="9525">
                  <a:solidFill>
                    <a:schemeClr val="bg1">
                      <a:alpha val="0"/>
                    </a:schemeClr>
                  </a:solidFill>
                </a:ln>
                <a:solidFill>
                  <a:schemeClr val="bg2">
                    <a:lumMod val="25000"/>
                  </a:schemeClr>
                </a:solidFill>
                <a:latin typeface="+mj-ea"/>
                <a:ea typeface="+mj-ea"/>
              </a:rPr>
              <a:t>API</a:t>
            </a:r>
            <a:r>
              <a:rPr lang="ko-KR" altLang="en-US" sz="1000" b="1">
                <a:ln w="9525">
                  <a:solidFill>
                    <a:schemeClr val="bg1">
                      <a:alpha val="0"/>
                    </a:schemeClr>
                  </a:solidFill>
                </a:ln>
                <a:solidFill>
                  <a:schemeClr val="bg2">
                    <a:lumMod val="25000"/>
                  </a:schemeClr>
                </a:solidFill>
                <a:latin typeface="+mj-ea"/>
                <a:ea typeface="+mj-ea"/>
              </a:rPr>
              <a:t>요청 실패</a:t>
            </a:r>
            <a:r>
              <a:rPr lang="en-US" altLang="ko-KR" sz="1000" b="1">
                <a:ln w="9525">
                  <a:solidFill>
                    <a:schemeClr val="bg1">
                      <a:alpha val="0"/>
                    </a:schemeClr>
                  </a:solidFill>
                </a:ln>
                <a:solidFill>
                  <a:schemeClr val="bg2">
                    <a:lumMod val="25000"/>
                  </a:schemeClr>
                </a:solidFill>
                <a:latin typeface="+mj-ea"/>
                <a:ea typeface="+mj-ea"/>
              </a:rPr>
              <a:t>(flight </a:t>
            </a:r>
            <a:r>
              <a:rPr lang="ko-KR" altLang="en-US" sz="1000" b="1">
                <a:ln w="9525">
                  <a:solidFill>
                    <a:schemeClr val="bg1">
                      <a:alpha val="0"/>
                    </a:schemeClr>
                  </a:solidFill>
                </a:ln>
                <a:solidFill>
                  <a:schemeClr val="bg2">
                    <a:lumMod val="25000"/>
                  </a:schemeClr>
                </a:solidFill>
                <a:latin typeface="+mj-ea"/>
                <a:ea typeface="+mj-ea"/>
              </a:rPr>
              <a:t>데이터 연결 실패</a:t>
            </a:r>
            <a:r>
              <a:rPr lang="en-US" altLang="ko-KR" sz="1000" b="1">
                <a:ln w="9525">
                  <a:solidFill>
                    <a:schemeClr val="bg1">
                      <a:alpha val="0"/>
                    </a:schemeClr>
                  </a:solidFill>
                </a:ln>
                <a:solidFill>
                  <a:schemeClr val="bg2">
                    <a:lumMod val="25000"/>
                  </a:schemeClr>
                </a:solidFill>
                <a:latin typeface="+mj-ea"/>
                <a:ea typeface="+mj-ea"/>
              </a:rPr>
              <a:t>)</a:t>
            </a:r>
          </a:p>
          <a:p>
            <a:pPr marL="171450" indent="-171450" algn="just">
              <a:lnSpc>
                <a:spcPct val="150000"/>
              </a:lnSpc>
              <a:buFont typeface="Arial"/>
              <a:buChar char="•"/>
              <a:defRPr/>
            </a:pPr>
            <a:r>
              <a:rPr lang="ko-KR" altLang="en-US" sz="1000" b="1">
                <a:ln w="9525">
                  <a:solidFill>
                    <a:schemeClr val="bg1">
                      <a:alpha val="0"/>
                    </a:schemeClr>
                  </a:solidFill>
                </a:ln>
                <a:solidFill>
                  <a:schemeClr val="bg2">
                    <a:lumMod val="25000"/>
                  </a:schemeClr>
                </a:solidFill>
                <a:latin typeface="+mj-ea"/>
                <a:ea typeface="+mj-ea"/>
              </a:rPr>
              <a:t>예약</a:t>
            </a:r>
            <a:r>
              <a:rPr lang="en-US" altLang="ko-KR" sz="1000" b="1">
                <a:ln w="9525">
                  <a:solidFill>
                    <a:schemeClr val="bg1">
                      <a:alpha val="0"/>
                    </a:schemeClr>
                  </a:solidFill>
                </a:ln>
                <a:solidFill>
                  <a:schemeClr val="bg2">
                    <a:lumMod val="25000"/>
                  </a:schemeClr>
                </a:solidFill>
                <a:latin typeface="+mj-ea"/>
                <a:ea typeface="+mj-ea"/>
              </a:rPr>
              <a:t> </a:t>
            </a:r>
            <a:r>
              <a:rPr lang="ko-KR" altLang="en-US" sz="1000" b="1">
                <a:ln w="9525">
                  <a:solidFill>
                    <a:schemeClr val="bg1">
                      <a:alpha val="0"/>
                    </a:schemeClr>
                  </a:solidFill>
                </a:ln>
                <a:solidFill>
                  <a:schemeClr val="bg2">
                    <a:lumMod val="25000"/>
                  </a:schemeClr>
                </a:solidFill>
                <a:latin typeface="+mj-ea"/>
                <a:ea typeface="+mj-ea"/>
              </a:rPr>
              <a:t>정보 </a:t>
            </a:r>
            <a:r>
              <a:rPr lang="en-US" altLang="ko-KR" sz="1000" b="1">
                <a:ln w="9525">
                  <a:solidFill>
                    <a:schemeClr val="bg1">
                      <a:alpha val="0"/>
                    </a:schemeClr>
                  </a:solidFill>
                </a:ln>
                <a:solidFill>
                  <a:schemeClr val="bg2">
                    <a:lumMod val="25000"/>
                  </a:schemeClr>
                </a:solidFill>
                <a:latin typeface="+mj-ea"/>
                <a:ea typeface="+mj-ea"/>
              </a:rPr>
              <a:t>API </a:t>
            </a:r>
            <a:r>
              <a:rPr lang="ko-KR" altLang="en-US" sz="1000" b="1">
                <a:ln w="9525">
                  <a:solidFill>
                    <a:schemeClr val="bg1">
                      <a:alpha val="0"/>
                    </a:schemeClr>
                  </a:solidFill>
                </a:ln>
                <a:solidFill>
                  <a:schemeClr val="bg2">
                    <a:lumMod val="25000"/>
                  </a:schemeClr>
                </a:solidFill>
                <a:latin typeface="+mj-ea"/>
                <a:ea typeface="+mj-ea"/>
              </a:rPr>
              <a:t>요청보다 </a:t>
            </a:r>
            <a:r>
              <a:rPr lang="en-US" altLang="ko-KR" sz="1000" b="1">
                <a:ln w="9525">
                  <a:solidFill>
                    <a:schemeClr val="bg1">
                      <a:alpha val="0"/>
                    </a:schemeClr>
                  </a:solidFill>
                </a:ln>
                <a:solidFill>
                  <a:schemeClr val="bg2">
                    <a:lumMod val="25000"/>
                  </a:schemeClr>
                </a:solidFill>
                <a:latin typeface="+mj-ea"/>
                <a:ea typeface="+mj-ea"/>
              </a:rPr>
              <a:t>flightId </a:t>
            </a:r>
            <a:r>
              <a:rPr lang="ko-KR" altLang="en-US" sz="1000" b="1">
                <a:ln w="9525">
                  <a:solidFill>
                    <a:schemeClr val="bg1">
                      <a:alpha val="0"/>
                    </a:schemeClr>
                  </a:solidFill>
                </a:ln>
                <a:solidFill>
                  <a:schemeClr val="bg2">
                    <a:lumMod val="25000"/>
                  </a:schemeClr>
                </a:solidFill>
                <a:latin typeface="+mj-ea"/>
                <a:ea typeface="+mj-ea"/>
              </a:rPr>
              <a:t>접근이 먼저 실행</a:t>
            </a:r>
            <a:r>
              <a:rPr lang="en-US" altLang="ko-KR" sz="1000" b="1">
                <a:ln w="9525">
                  <a:solidFill>
                    <a:schemeClr val="bg1">
                      <a:alpha val="0"/>
                    </a:schemeClr>
                  </a:solidFill>
                </a:ln>
                <a:solidFill>
                  <a:schemeClr val="bg2">
                    <a:lumMod val="25000"/>
                  </a:schemeClr>
                </a:solidFill>
                <a:latin typeface="+mj-ea"/>
                <a:ea typeface="+mj-ea"/>
              </a:rPr>
              <a:t>(</a:t>
            </a:r>
            <a:r>
              <a:rPr lang="ko-KR" altLang="en-US" sz="1000" b="1">
                <a:ln w="9525">
                  <a:solidFill>
                    <a:schemeClr val="bg1">
                      <a:alpha val="0"/>
                    </a:schemeClr>
                  </a:solidFill>
                </a:ln>
                <a:solidFill>
                  <a:schemeClr val="bg2">
                    <a:lumMod val="25000"/>
                  </a:schemeClr>
                </a:solidFill>
                <a:latin typeface="+mj-ea"/>
                <a:ea typeface="+mj-ea"/>
              </a:rPr>
              <a:t>비동기 문제</a:t>
            </a:r>
            <a:r>
              <a:rPr lang="en-US" altLang="ko-KR" sz="1000" b="1">
                <a:ln w="9525">
                  <a:solidFill>
                    <a:schemeClr val="bg1">
                      <a:alpha val="0"/>
                    </a:schemeClr>
                  </a:solidFill>
                </a:ln>
                <a:solidFill>
                  <a:schemeClr val="bg2">
                    <a:lumMod val="25000"/>
                  </a:schemeClr>
                </a:solidFill>
                <a:latin typeface="+mj-ea"/>
                <a:ea typeface="+mj-ea"/>
              </a:rPr>
              <a:t>)</a:t>
            </a:r>
            <a:r>
              <a:rPr lang="ko-KR" altLang="en-US" sz="1000" b="1">
                <a:ln w="9525">
                  <a:solidFill>
                    <a:schemeClr val="bg1">
                      <a:alpha val="0"/>
                    </a:schemeClr>
                  </a:solidFill>
                </a:ln>
                <a:solidFill>
                  <a:schemeClr val="bg2">
                    <a:lumMod val="25000"/>
                  </a:schemeClr>
                </a:solidFill>
                <a:latin typeface="+mj-ea"/>
                <a:ea typeface="+mj-ea"/>
              </a:rPr>
              <a:t> </a:t>
            </a:r>
          </a:p>
          <a:p>
            <a:pPr algn="just">
              <a:lnSpc>
                <a:spcPct val="200000"/>
              </a:lnSpc>
              <a:defRPr/>
            </a:pPr>
            <a:r>
              <a:rPr lang="en-US" altLang="ko-KR" sz="1050" b="1">
                <a:ln w="9525">
                  <a:solidFill>
                    <a:schemeClr val="bg1">
                      <a:alpha val="0"/>
                    </a:schemeClr>
                  </a:solidFill>
                </a:ln>
                <a:solidFill>
                  <a:schemeClr val="bg2">
                    <a:lumMod val="25000"/>
                  </a:schemeClr>
                </a:solidFill>
                <a:latin typeface="+mj-ea"/>
                <a:ea typeface="+mj-ea"/>
              </a:rPr>
              <a:t>1.</a:t>
            </a:r>
            <a:r>
              <a:rPr lang="ko-KR" altLang="en-US" sz="1050" b="1">
                <a:ln w="9525">
                  <a:solidFill>
                    <a:schemeClr val="bg1">
                      <a:alpha val="0"/>
                    </a:schemeClr>
                  </a:solidFill>
                </a:ln>
                <a:solidFill>
                  <a:schemeClr val="bg2">
                    <a:lumMod val="25000"/>
                  </a:schemeClr>
                </a:solidFill>
                <a:latin typeface="+mj-ea"/>
                <a:ea typeface="+mj-ea"/>
              </a:rPr>
              <a:t> 예약 정보를 먼저 받아온 후 </a:t>
            </a:r>
            <a:r>
              <a:rPr lang="en-US" altLang="ko-KR" sz="1050" b="1">
                <a:ln w="9525">
                  <a:solidFill>
                    <a:schemeClr val="bg1">
                      <a:alpha val="0"/>
                    </a:schemeClr>
                  </a:solidFill>
                </a:ln>
                <a:solidFill>
                  <a:schemeClr val="bg2">
                    <a:lumMod val="25000"/>
                  </a:schemeClr>
                </a:solidFill>
                <a:latin typeface="+mj-ea"/>
                <a:ea typeface="+mj-ea"/>
              </a:rPr>
              <a:t>flightId</a:t>
            </a:r>
            <a:r>
              <a:rPr lang="ko-KR" altLang="en-US" sz="1050" b="1">
                <a:ln w="9525">
                  <a:solidFill>
                    <a:schemeClr val="bg1">
                      <a:alpha val="0"/>
                    </a:schemeClr>
                  </a:solidFill>
                </a:ln>
                <a:solidFill>
                  <a:schemeClr val="bg2">
                    <a:lumMod val="25000"/>
                  </a:schemeClr>
                </a:solidFill>
                <a:latin typeface="+mj-ea"/>
                <a:ea typeface="+mj-ea"/>
              </a:rPr>
              <a:t>로 항공편 </a:t>
            </a:r>
            <a:r>
              <a:rPr lang="en-US" altLang="ko-KR" sz="1050" b="1">
                <a:ln w="9525">
                  <a:solidFill>
                    <a:schemeClr val="bg1">
                      <a:alpha val="0"/>
                    </a:schemeClr>
                  </a:solidFill>
                </a:ln>
                <a:solidFill>
                  <a:schemeClr val="bg2">
                    <a:lumMod val="25000"/>
                  </a:schemeClr>
                </a:solidFill>
                <a:latin typeface="+mj-ea"/>
                <a:ea typeface="+mj-ea"/>
              </a:rPr>
              <a:t>API</a:t>
            </a:r>
            <a:r>
              <a:rPr lang="ko-KR" altLang="en-US" sz="1050" b="1">
                <a:ln w="9525">
                  <a:solidFill>
                    <a:schemeClr val="bg1">
                      <a:alpha val="0"/>
                    </a:schemeClr>
                  </a:solidFill>
                </a:ln>
                <a:solidFill>
                  <a:schemeClr val="bg2">
                    <a:lumMod val="25000"/>
                  </a:schemeClr>
                </a:solidFill>
                <a:latin typeface="+mj-ea"/>
                <a:ea typeface="+mj-ea"/>
              </a:rPr>
              <a:t>를 순차 호출</a:t>
            </a:r>
            <a:endParaRPr lang="en-US" altLang="ko-KR" sz="1050">
              <a:ln w="9525">
                <a:solidFill>
                  <a:schemeClr val="bg1">
                    <a:alpha val="0"/>
                  </a:schemeClr>
                </a:solidFill>
              </a:ln>
              <a:solidFill>
                <a:schemeClr val="bg2">
                  <a:lumMod val="25000"/>
                </a:schemeClr>
              </a:solidFill>
              <a:latin typeface="+mj-ea"/>
              <a:ea typeface="+mj-ea"/>
            </a:endParaRPr>
          </a:p>
        </p:txBody>
      </p:sp>
      <p:pic>
        <p:nvPicPr>
          <p:cNvPr id="42" name="그래픽 41" descr="아래쪽 캐럿 단색으로 채워진"/>
          <p:cNvPicPr>
            <a:picLocks noChangeAspect="1"/>
          </p:cNvPicPr>
          <p:nvPr/>
        </p:nvPicPr>
        <p:blipFill rotWithShape="1">
          <a:blip r:embed="rId9"/>
          <a:stretch>
            <a:fillRect/>
          </a:stretch>
        </p:blipFill>
        <p:spPr>
          <a:xfrm>
            <a:off x="8565962" y="3670901"/>
            <a:ext cx="914400" cy="914400"/>
          </a:xfrm>
          <a:prstGeom prst="rect">
            <a:avLst/>
          </a:prstGeom>
        </p:spPr>
      </p:pic>
      <p:sp>
        <p:nvSpPr>
          <p:cNvPr id="48" name="TextBox 47"/>
          <p:cNvSpPr txBox="1"/>
          <p:nvPr/>
        </p:nvSpPr>
        <p:spPr>
          <a:xfrm>
            <a:off x="6711447" y="4235349"/>
            <a:ext cx="4623172" cy="1713931"/>
          </a:xfrm>
          <a:prstGeom prst="rect">
            <a:avLst/>
          </a:prstGeom>
          <a:noFill/>
        </p:spPr>
        <p:txBody>
          <a:bodyPr wrap="square">
            <a:spAutoFit/>
          </a:bodyPr>
          <a:lstStyle/>
          <a:p>
            <a:pPr algn="ctr">
              <a:lnSpc>
                <a:spcPct val="250000"/>
              </a:lnSpc>
              <a:defRPr/>
            </a:pPr>
            <a:r>
              <a:rPr lang="ko-KR" altLang="en-US" b="1"/>
              <a:t>결과</a:t>
            </a:r>
          </a:p>
          <a:p>
            <a:pPr algn="just">
              <a:lnSpc>
                <a:spcPct val="150000"/>
              </a:lnSpc>
              <a:defRPr/>
            </a:pPr>
            <a:r>
              <a:rPr lang="ko-KR" altLang="en-US" sz="1050" b="1"/>
              <a:t>✅ </a:t>
            </a:r>
            <a:r>
              <a:rPr lang="ko-KR" altLang="en-US" sz="1000" b="1"/>
              <a:t>예약 상세 페이지에서 출발지</a:t>
            </a:r>
            <a:r>
              <a:rPr lang="en-US" altLang="ko-KR" sz="1000" b="1"/>
              <a:t>/</a:t>
            </a:r>
            <a:r>
              <a:rPr lang="ko-KR" altLang="en-US" sz="1000" b="1"/>
              <a:t>도착지 정보가 정상적으로 표시</a:t>
            </a:r>
          </a:p>
          <a:p>
            <a:pPr algn="just">
              <a:lnSpc>
                <a:spcPct val="150000"/>
              </a:lnSpc>
              <a:defRPr/>
            </a:pPr>
            <a:r>
              <a:rPr lang="ko-KR" altLang="en-US" sz="1050" b="1"/>
              <a:t>✅</a:t>
            </a:r>
            <a:r>
              <a:rPr lang="ko-KR" altLang="en-US" sz="1000" b="1"/>
              <a:t> 사용자 경험</a:t>
            </a:r>
            <a:r>
              <a:rPr lang="en-US" altLang="ko-KR" sz="1000" b="1"/>
              <a:t>(UX) </a:t>
            </a:r>
            <a:r>
              <a:rPr lang="ko-KR" altLang="en-US" sz="1000" b="1"/>
              <a:t>향상</a:t>
            </a:r>
          </a:p>
          <a:p>
            <a:pPr algn="just">
              <a:lnSpc>
                <a:spcPct val="150000"/>
              </a:lnSpc>
              <a:defRPr/>
            </a:pPr>
            <a:r>
              <a:rPr lang="ko-KR" altLang="en-US" sz="1050" b="1"/>
              <a:t>✅</a:t>
            </a:r>
            <a:r>
              <a:rPr lang="ko-KR" altLang="en-US" sz="1000" b="1"/>
              <a:t> </a:t>
            </a:r>
            <a:r>
              <a:rPr lang="en-US" altLang="ko-KR" sz="1000" b="1"/>
              <a:t>Booking-servic</a:t>
            </a:r>
            <a:r>
              <a:rPr lang="ko-KR" altLang="en-US" sz="1000" b="1"/>
              <a:t>와 </a:t>
            </a:r>
            <a:r>
              <a:rPr lang="en-US" altLang="ko-KR" sz="1000" b="1"/>
              <a:t>Flight-service </a:t>
            </a:r>
            <a:r>
              <a:rPr lang="ko-KR" altLang="en-US" sz="1000" b="1"/>
              <a:t>간 연동을 통한 </a:t>
            </a:r>
            <a:r>
              <a:rPr lang="en-US" altLang="ko-KR" sz="1000" b="1"/>
              <a:t>MSA </a:t>
            </a:r>
            <a:r>
              <a:rPr lang="ko-KR" altLang="en-US" sz="1000" b="1"/>
              <a:t>간 협업 로직 완성</a:t>
            </a:r>
          </a:p>
          <a:p>
            <a:pPr algn="just">
              <a:lnSpc>
                <a:spcPct val="150000"/>
              </a:lnSpc>
              <a:defRPr/>
            </a:pPr>
            <a:r>
              <a:rPr lang="ko-KR" altLang="en-US" sz="1050" b="1"/>
              <a:t>✅</a:t>
            </a:r>
            <a:r>
              <a:rPr lang="ko-KR" altLang="en-US" sz="1000" b="1"/>
              <a:t> 재사용한 구조로 향후 예약 리스트 페이지 등에서도 동일 방식 적용 가능</a:t>
            </a:r>
          </a:p>
        </p:txBody>
      </p:sp>
      <p:pic>
        <p:nvPicPr>
          <p:cNvPr id="7" name="그림 6"/>
          <p:cNvPicPr>
            <a:picLocks noChangeAspect="1"/>
          </p:cNvPicPr>
          <p:nvPr/>
        </p:nvPicPr>
        <p:blipFill rotWithShape="1">
          <a:blip r:embed="rId10"/>
          <a:srcRect t="37770"/>
          <a:stretch>
            <a:fillRect/>
          </a:stretch>
        </p:blipFill>
        <p:spPr>
          <a:xfrm>
            <a:off x="1521336" y="2925375"/>
            <a:ext cx="3543482" cy="308252"/>
          </a:xfrm>
          <a:prstGeom prst="rect">
            <a:avLst/>
          </a:prstGeom>
        </p:spPr>
      </p:pic>
      <p:pic>
        <p:nvPicPr>
          <p:cNvPr id="16" name="그림 15"/>
          <p:cNvPicPr>
            <a:picLocks noChangeAspect="1"/>
          </p:cNvPicPr>
          <p:nvPr/>
        </p:nvPicPr>
        <p:blipFill rotWithShape="1">
          <a:blip r:embed="rId11"/>
          <a:stretch>
            <a:fillRect/>
          </a:stretch>
        </p:blipFill>
        <p:spPr>
          <a:xfrm>
            <a:off x="1119303" y="4378917"/>
            <a:ext cx="4347547" cy="222185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그래픽 60"/>
          <p:cNvPicPr>
            <a:picLocks noChangeAspect="1"/>
          </p:cNvPicPr>
          <p:nvPr/>
        </p:nvPicPr>
        <p:blipFill rotWithShape="1">
          <a:blip r:embed="rId2"/>
          <a:stretch>
            <a:fillRect/>
          </a:stretch>
        </p:blipFill>
        <p:spPr>
          <a:xfrm>
            <a:off x="0" y="0"/>
            <a:ext cx="12192000" cy="6858000"/>
          </a:xfrm>
          <a:prstGeom prst="rect">
            <a:avLst/>
          </a:prstGeom>
        </p:spPr>
      </p:pic>
      <p:pic>
        <p:nvPicPr>
          <p:cNvPr id="56" name="그래픽 55"/>
          <p:cNvPicPr>
            <a:picLocks noChangeAspect="1"/>
          </p:cNvPicPr>
          <p:nvPr/>
        </p:nvPicPr>
        <p:blipFill rotWithShape="1">
          <a:blip r:embed="rId3"/>
          <a:srcRect r="2100" b="22190"/>
          <a:stretch>
            <a:fillRect/>
          </a:stretch>
        </p:blipFill>
        <p:spPr>
          <a:xfrm rot="16200000">
            <a:off x="10645617" y="3135340"/>
            <a:ext cx="2550875" cy="541890"/>
          </a:xfrm>
          <a:prstGeom prst="rect">
            <a:avLst/>
          </a:prstGeom>
        </p:spPr>
      </p:pic>
      <p:pic>
        <p:nvPicPr>
          <p:cNvPr id="54" name="그래픽 53"/>
          <p:cNvPicPr>
            <a:picLocks noChangeAspect="1"/>
          </p:cNvPicPr>
          <p:nvPr/>
        </p:nvPicPr>
        <p:blipFill rotWithShape="1">
          <a:blip r:embed="rId4"/>
          <a:srcRect t="5760" r="51760"/>
          <a:stretch>
            <a:fillRect/>
          </a:stretch>
        </p:blipFill>
        <p:spPr>
          <a:xfrm rot="10800000">
            <a:off x="-2" y="5284239"/>
            <a:ext cx="1369421" cy="1573760"/>
          </a:xfrm>
          <a:prstGeom prst="rect">
            <a:avLst/>
          </a:prstGeom>
        </p:spPr>
      </p:pic>
      <p:sp>
        <p:nvSpPr>
          <p:cNvPr id="39" name="사각형: 둥근 한쪽 모서리 38"/>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3" name="그룹 2"/>
          <p:cNvGrpSpPr/>
          <p:nvPr/>
        </p:nvGrpSpPr>
        <p:grpSpPr>
          <a:xfrm>
            <a:off x="376102" y="333243"/>
            <a:ext cx="5948498" cy="830997"/>
            <a:chOff x="376102" y="333243"/>
            <a:chExt cx="5948498" cy="830997"/>
          </a:xfrm>
        </p:grpSpPr>
        <p:sp>
          <p:nvSpPr>
            <p:cNvPr id="27" name="TextBox 26"/>
            <p:cNvSpPr txBox="1"/>
            <p:nvPr/>
          </p:nvSpPr>
          <p:spPr>
            <a:xfrm>
              <a:off x="1461721" y="366114"/>
              <a:ext cx="2252213" cy="276999"/>
            </a:xfrm>
            <a:prstGeom prst="rect">
              <a:avLst/>
            </a:prstGeom>
            <a:noFill/>
          </p:spPr>
          <p:txBody>
            <a:bodyPr wrap="square">
              <a:spAutoFit/>
            </a:bodyPr>
            <a:lstStyle/>
            <a:p>
              <a:pPr lvl="0">
                <a:defRPr/>
              </a:pPr>
              <a:r>
                <a:rPr lang="en-US" altLang="ko-KR" sz="1200" b="1">
                  <a:ln w="9525">
                    <a:solidFill>
                      <a:schemeClr val="accent1">
                        <a:shade val="15000"/>
                        <a:alpha val="0"/>
                      </a:schemeClr>
                    </a:solidFill>
                  </a:ln>
                  <a:solidFill>
                    <a:srgbClr val="3378C8">
                      <a:alpha val="50000"/>
                    </a:srgbClr>
                  </a:solidFill>
                  <a:latin typeface="맑은 고딕"/>
                  <a:ea typeface="맑은 고딕"/>
                </a:rPr>
                <a:t>K-Digital Training</a:t>
              </a:r>
              <a:endParaRPr lang="ko-KR" altLang="en-US" sz="1200" b="1">
                <a:ln w="9525">
                  <a:solidFill>
                    <a:schemeClr val="accent1">
                      <a:shade val="15000"/>
                      <a:alpha val="0"/>
                    </a:schemeClr>
                  </a:solidFill>
                </a:ln>
                <a:solidFill>
                  <a:srgbClr val="3378C8">
                    <a:alpha val="50000"/>
                  </a:srgbClr>
                </a:solidFill>
                <a:latin typeface="맑은 고딕"/>
                <a:ea typeface="맑은 고딕"/>
              </a:endParaRPr>
            </a:p>
          </p:txBody>
        </p:sp>
        <p:sp>
          <p:nvSpPr>
            <p:cNvPr id="11" name="TextBox 10"/>
            <p:cNvSpPr txBox="1"/>
            <p:nvPr/>
          </p:nvSpPr>
          <p:spPr>
            <a:xfrm>
              <a:off x="1461721" y="585057"/>
              <a:ext cx="4862879" cy="523220"/>
            </a:xfrm>
            <a:prstGeom prst="rect">
              <a:avLst/>
            </a:prstGeom>
            <a:noFill/>
          </p:spPr>
          <p:txBody>
            <a:bodyPr wrap="square">
              <a:spAutoFit/>
            </a:bodyPr>
            <a:lstStyle/>
            <a:p>
              <a:pPr>
                <a:defRPr/>
              </a:pPr>
              <a:r>
                <a:rPr lang="ko-KR" altLang="en-US" sz="2800" b="1">
                  <a:ln w="9525">
                    <a:solidFill>
                      <a:schemeClr val="accent1">
                        <a:shade val="15000"/>
                        <a:alpha val="0"/>
                      </a:schemeClr>
                    </a:solidFill>
                  </a:ln>
                  <a:solidFill>
                    <a:schemeClr val="tx1">
                      <a:lumMod val="75000"/>
                      <a:lumOff val="25000"/>
                    </a:schemeClr>
                  </a:solidFill>
                  <a:latin typeface="맑은 고딕"/>
                  <a:ea typeface="맑은 고딕"/>
                </a:rPr>
                <a:t>자체 평가 의견</a:t>
              </a:r>
              <a:endParaRPr lang="ko-KR" altLang="en-US" sz="2800" b="1">
                <a:solidFill>
                  <a:schemeClr val="tx1">
                    <a:lumMod val="75000"/>
                    <a:lumOff val="25000"/>
                  </a:schemeClr>
                </a:solidFill>
                <a:latin typeface="맑은 고딕"/>
                <a:ea typeface="맑은 고딕"/>
              </a:endParaRPr>
            </a:p>
          </p:txBody>
        </p:sp>
        <p:sp>
          <p:nvSpPr>
            <p:cNvPr id="13" name="TextBox 12"/>
            <p:cNvSpPr txBox="1"/>
            <p:nvPr/>
          </p:nvSpPr>
          <p:spPr>
            <a:xfrm>
              <a:off x="376102" y="333243"/>
              <a:ext cx="1266679" cy="830997"/>
            </a:xfrm>
            <a:prstGeom prst="rect">
              <a:avLst/>
            </a:prstGeom>
            <a:noFill/>
          </p:spPr>
          <p:txBody>
            <a:bodyPr wrap="square" tIns="0" bIns="0">
              <a:spAutoFit/>
            </a:bodyPr>
            <a:lstStyle/>
            <a:p>
              <a:pPr eaLnBrk="1" latinLnBrk="1" hangingPunct="1">
                <a:spcBef>
                  <a:spcPts val="0"/>
                </a:spcBef>
                <a:spcAft>
                  <a:spcPts val="0"/>
                </a:spcAft>
                <a:defRPr/>
              </a:pPr>
              <a:r>
                <a:rPr lang="en-US" altLang="ko-KR" sz="5400">
                  <a:ln w="9525">
                    <a:solidFill>
                      <a:schemeClr val="accent1">
                        <a:shade val="15000"/>
                        <a:alpha val="0"/>
                      </a:schemeClr>
                    </a:solidFill>
                  </a:ln>
                  <a:solidFill>
                    <a:srgbClr val="3378C8"/>
                  </a:solidFill>
                  <a:latin typeface="세방고딕 Bold"/>
                  <a:ea typeface="세방고딕 Bold"/>
                </a:rPr>
                <a:t>06</a:t>
              </a:r>
              <a:endParaRPr lang="ko-KR" altLang="en-US" sz="4400" b="1">
                <a:ln w="9525">
                  <a:solidFill>
                    <a:schemeClr val="accent1">
                      <a:shade val="15000"/>
                      <a:alpha val="0"/>
                    </a:schemeClr>
                  </a:solidFill>
                </a:ln>
                <a:solidFill>
                  <a:srgbClr val="3378C8"/>
                </a:solidFill>
                <a:latin typeface="세방고딕 Regular"/>
                <a:ea typeface="세방고딕 Regular"/>
              </a:endParaRPr>
            </a:p>
          </p:txBody>
        </p:sp>
      </p:grpSp>
      <p:sp>
        <p:nvSpPr>
          <p:cNvPr id="2" name="TextBox 1"/>
          <p:cNvSpPr txBox="1"/>
          <p:nvPr/>
        </p:nvSpPr>
        <p:spPr>
          <a:xfrm>
            <a:off x="0" y="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sp>
        <p:nvSpPr>
          <p:cNvPr id="4" name="TextBox 3"/>
          <p:cNvSpPr txBox="1"/>
          <p:nvPr/>
        </p:nvSpPr>
        <p:spPr>
          <a:xfrm>
            <a:off x="0" y="0"/>
            <a:ext cx="1336675" cy="114300"/>
          </a:xfrm>
          <a:prstGeom prst="rect">
            <a:avLst/>
          </a:prstGeom>
          <a:solidFill>
            <a:srgbClr val="3378C8"/>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grpSp>
        <p:nvGrpSpPr>
          <p:cNvPr id="8" name="그룹 7"/>
          <p:cNvGrpSpPr/>
          <p:nvPr/>
        </p:nvGrpSpPr>
        <p:grpSpPr>
          <a:xfrm>
            <a:off x="541891" y="1626712"/>
            <a:ext cx="5363941" cy="2131756"/>
            <a:chOff x="541891" y="2408110"/>
            <a:chExt cx="5363941" cy="1748490"/>
          </a:xfrm>
        </p:grpSpPr>
        <p:sp>
          <p:nvSpPr>
            <p:cNvPr id="12" name="사각형: 둥근 모서리 11"/>
            <p:cNvSpPr/>
            <p:nvPr/>
          </p:nvSpPr>
          <p:spPr>
            <a:xfrm>
              <a:off x="541891" y="2408110"/>
              <a:ext cx="5363941" cy="1748490"/>
            </a:xfrm>
            <a:prstGeom prst="roundRect">
              <a:avLst>
                <a:gd name="adj" fmla="val 6897"/>
              </a:avLst>
            </a:prstGeom>
            <a:solidFill>
              <a:schemeClr val="bg1">
                <a:alpha val="85000"/>
              </a:schemeClr>
            </a:solidFill>
            <a:ln>
              <a:noFill/>
            </a:ln>
            <a:effectLst>
              <a:outerShdw blurRad="63500" algn="ctr" rotWithShape="0">
                <a:srgbClr val="3378C8">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 name="직사각형 19"/>
            <p:cNvSpPr/>
            <p:nvPr/>
          </p:nvSpPr>
          <p:spPr>
            <a:xfrm rot="5400000">
              <a:off x="3176968" y="235037"/>
              <a:ext cx="93786" cy="4439942"/>
            </a:xfrm>
            <a:prstGeom prst="rect">
              <a:avLst/>
            </a:prstGeom>
            <a:solidFill>
              <a:srgbClr val="3378C8"/>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0" name="TextBox 39"/>
            <p:cNvSpPr txBox="1"/>
            <p:nvPr/>
          </p:nvSpPr>
          <p:spPr>
            <a:xfrm>
              <a:off x="758026" y="2498415"/>
              <a:ext cx="5051965" cy="321496"/>
            </a:xfrm>
            <a:prstGeom prst="rect">
              <a:avLst/>
            </a:prstGeom>
            <a:noFill/>
          </p:spPr>
          <p:txBody>
            <a:bodyPr wrap="square">
              <a:spAutoFit/>
            </a:bodyPr>
            <a:lstStyle/>
            <a:p>
              <a:pPr algn="ctr">
                <a:lnSpc>
                  <a:spcPct val="120000"/>
                </a:lnSpc>
                <a:defRPr/>
              </a:pPr>
              <a:r>
                <a:rPr lang="ko-KR" altLang="en-US" b="1">
                  <a:ln w="9525">
                    <a:solidFill>
                      <a:schemeClr val="bg1">
                        <a:alpha val="0"/>
                      </a:schemeClr>
                    </a:solidFill>
                  </a:ln>
                  <a:solidFill>
                    <a:schemeClr val="bg2">
                      <a:lumMod val="25000"/>
                    </a:schemeClr>
                  </a:solidFill>
                  <a:latin typeface="+mj-ea"/>
                  <a:ea typeface="+mj-ea"/>
                </a:rPr>
                <a:t>유환일</a:t>
              </a:r>
              <a:endParaRPr lang="en-US" altLang="ko-KR" b="1">
                <a:ln w="9525">
                  <a:solidFill>
                    <a:schemeClr val="bg1">
                      <a:alpha val="0"/>
                    </a:schemeClr>
                  </a:solidFill>
                </a:ln>
                <a:solidFill>
                  <a:schemeClr val="bg2">
                    <a:lumMod val="25000"/>
                  </a:schemeClr>
                </a:solidFill>
                <a:latin typeface="+mj-ea"/>
                <a:ea typeface="+mj-ea"/>
              </a:endParaRPr>
            </a:p>
          </p:txBody>
        </p:sp>
      </p:grpSp>
      <p:grpSp>
        <p:nvGrpSpPr>
          <p:cNvPr id="10" name="그룹 9"/>
          <p:cNvGrpSpPr/>
          <p:nvPr/>
        </p:nvGrpSpPr>
        <p:grpSpPr>
          <a:xfrm>
            <a:off x="541891" y="4069552"/>
            <a:ext cx="5363941" cy="2131756"/>
            <a:chOff x="541891" y="4490910"/>
            <a:chExt cx="5363941" cy="1748490"/>
          </a:xfrm>
        </p:grpSpPr>
        <p:sp>
          <p:nvSpPr>
            <p:cNvPr id="15" name="사각형: 둥근 모서리 14"/>
            <p:cNvSpPr/>
            <p:nvPr/>
          </p:nvSpPr>
          <p:spPr>
            <a:xfrm>
              <a:off x="541891" y="4490910"/>
              <a:ext cx="5363941" cy="1748490"/>
            </a:xfrm>
            <a:prstGeom prst="roundRect">
              <a:avLst>
                <a:gd name="adj" fmla="val 6897"/>
              </a:avLst>
            </a:prstGeom>
            <a:solidFill>
              <a:schemeClr val="bg1">
                <a:alpha val="85000"/>
              </a:schemeClr>
            </a:solidFill>
            <a:ln>
              <a:noFill/>
            </a:ln>
            <a:effectLst>
              <a:outerShdw blurRad="63500" algn="ctr" rotWithShape="0">
                <a:srgbClr val="FFD85C">
                  <a:alpha val="55000"/>
                </a:srgbClr>
              </a:outerShdw>
            </a:effectLst>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4" name="직사각형 43"/>
            <p:cNvSpPr/>
            <p:nvPr/>
          </p:nvSpPr>
          <p:spPr>
            <a:xfrm rot="5400000">
              <a:off x="3176968" y="2317832"/>
              <a:ext cx="93786" cy="4439942"/>
            </a:xfrm>
            <a:prstGeom prst="rect">
              <a:avLst/>
            </a:prstGeom>
            <a:solidFill>
              <a:srgbClr val="FFD85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0" name="TextBox 49"/>
            <p:cNvSpPr txBox="1"/>
            <p:nvPr/>
          </p:nvSpPr>
          <p:spPr>
            <a:xfrm>
              <a:off x="912406" y="4585671"/>
              <a:ext cx="4622911" cy="321496"/>
            </a:xfrm>
            <a:prstGeom prst="rect">
              <a:avLst/>
            </a:prstGeom>
            <a:noFill/>
          </p:spPr>
          <p:txBody>
            <a:bodyPr wrap="square">
              <a:spAutoFit/>
            </a:bodyPr>
            <a:lstStyle/>
            <a:p>
              <a:pPr algn="ctr">
                <a:lnSpc>
                  <a:spcPct val="120000"/>
                </a:lnSpc>
                <a:defRPr/>
              </a:pPr>
              <a:r>
                <a:rPr lang="ko-KR" altLang="en-US" b="1">
                  <a:ln w="9525">
                    <a:solidFill>
                      <a:schemeClr val="bg1">
                        <a:alpha val="0"/>
                      </a:schemeClr>
                    </a:solidFill>
                  </a:ln>
                  <a:solidFill>
                    <a:schemeClr val="bg2">
                      <a:lumMod val="25000"/>
                    </a:schemeClr>
                  </a:solidFill>
                  <a:latin typeface="+mj-ea"/>
                  <a:ea typeface="+mj-ea"/>
                </a:rPr>
                <a:t>서진우</a:t>
              </a:r>
              <a:endParaRPr lang="en-US" altLang="ko-KR" b="1">
                <a:ln w="9525">
                  <a:solidFill>
                    <a:schemeClr val="bg1">
                      <a:alpha val="0"/>
                    </a:schemeClr>
                  </a:solidFill>
                </a:ln>
                <a:solidFill>
                  <a:schemeClr val="bg2">
                    <a:lumMod val="25000"/>
                  </a:schemeClr>
                </a:solidFill>
                <a:latin typeface="+mj-ea"/>
                <a:ea typeface="+mj-ea"/>
              </a:endParaRPr>
            </a:p>
          </p:txBody>
        </p:sp>
      </p:grpSp>
      <p:grpSp>
        <p:nvGrpSpPr>
          <p:cNvPr id="16" name="그룹 15"/>
          <p:cNvGrpSpPr/>
          <p:nvPr/>
        </p:nvGrpSpPr>
        <p:grpSpPr>
          <a:xfrm>
            <a:off x="6396215" y="4069552"/>
            <a:ext cx="5363941" cy="2131756"/>
            <a:chOff x="6396215" y="4490910"/>
            <a:chExt cx="5363941" cy="1748490"/>
          </a:xfrm>
        </p:grpSpPr>
        <p:sp>
          <p:nvSpPr>
            <p:cNvPr id="17" name="사각형: 둥근 모서리 16"/>
            <p:cNvSpPr/>
            <p:nvPr/>
          </p:nvSpPr>
          <p:spPr>
            <a:xfrm>
              <a:off x="6396215" y="4490910"/>
              <a:ext cx="5363941" cy="1748490"/>
            </a:xfrm>
            <a:prstGeom prst="roundRect">
              <a:avLst>
                <a:gd name="adj" fmla="val 6897"/>
              </a:avLst>
            </a:prstGeom>
            <a:solidFill>
              <a:schemeClr val="bg1">
                <a:alpha val="85000"/>
              </a:schemeClr>
            </a:solidFill>
            <a:ln>
              <a:noFill/>
            </a:ln>
            <a:effectLst>
              <a:outerShdw blurRad="63500" algn="ctr" rotWithShape="0">
                <a:srgbClr val="3378C8">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6" name="직사각형 45"/>
            <p:cNvSpPr/>
            <p:nvPr/>
          </p:nvSpPr>
          <p:spPr>
            <a:xfrm rot="5400000">
              <a:off x="9031292" y="2317832"/>
              <a:ext cx="93786" cy="4439942"/>
            </a:xfrm>
            <a:prstGeom prst="rect">
              <a:avLst/>
            </a:prstGeom>
            <a:solidFill>
              <a:srgbClr val="3378C8"/>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1" name="TextBox 50"/>
            <p:cNvSpPr txBox="1"/>
            <p:nvPr/>
          </p:nvSpPr>
          <p:spPr>
            <a:xfrm>
              <a:off x="6747148" y="4585671"/>
              <a:ext cx="4622911" cy="321496"/>
            </a:xfrm>
            <a:prstGeom prst="rect">
              <a:avLst/>
            </a:prstGeom>
            <a:noFill/>
          </p:spPr>
          <p:txBody>
            <a:bodyPr wrap="square">
              <a:spAutoFit/>
            </a:bodyPr>
            <a:lstStyle/>
            <a:p>
              <a:pPr algn="ctr">
                <a:lnSpc>
                  <a:spcPct val="120000"/>
                </a:lnSpc>
                <a:defRPr/>
              </a:pPr>
              <a:r>
                <a:rPr lang="ko-KR" altLang="en-US" b="1">
                  <a:ln w="9525">
                    <a:solidFill>
                      <a:schemeClr val="bg1">
                        <a:alpha val="0"/>
                      </a:schemeClr>
                    </a:solidFill>
                  </a:ln>
                  <a:solidFill>
                    <a:schemeClr val="bg2">
                      <a:lumMod val="25000"/>
                    </a:schemeClr>
                  </a:solidFill>
                  <a:latin typeface="+mj-ea"/>
                  <a:ea typeface="+mj-ea"/>
                </a:rPr>
                <a:t>박세진</a:t>
              </a:r>
              <a:endParaRPr lang="ko-KR" altLang="en-US" b="1">
                <a:solidFill>
                  <a:schemeClr val="bg2">
                    <a:lumMod val="25000"/>
                  </a:schemeClr>
                </a:solidFill>
                <a:latin typeface="+mj-ea"/>
                <a:ea typeface="+mj-ea"/>
              </a:endParaRPr>
            </a:p>
          </p:txBody>
        </p:sp>
      </p:grpSp>
      <p:grpSp>
        <p:nvGrpSpPr>
          <p:cNvPr id="9" name="그룹 8"/>
          <p:cNvGrpSpPr/>
          <p:nvPr/>
        </p:nvGrpSpPr>
        <p:grpSpPr>
          <a:xfrm>
            <a:off x="6396215" y="1626712"/>
            <a:ext cx="5363941" cy="2131756"/>
            <a:chOff x="6396215" y="2408110"/>
            <a:chExt cx="5363941" cy="1748490"/>
          </a:xfrm>
        </p:grpSpPr>
        <p:sp>
          <p:nvSpPr>
            <p:cNvPr id="14" name="사각형: 둥근 모서리 13"/>
            <p:cNvSpPr/>
            <p:nvPr/>
          </p:nvSpPr>
          <p:spPr>
            <a:xfrm>
              <a:off x="6396215" y="2408110"/>
              <a:ext cx="5363941" cy="1748490"/>
            </a:xfrm>
            <a:prstGeom prst="roundRect">
              <a:avLst>
                <a:gd name="adj" fmla="val 6897"/>
              </a:avLst>
            </a:prstGeom>
            <a:solidFill>
              <a:schemeClr val="bg1">
                <a:alpha val="85000"/>
              </a:schemeClr>
            </a:solidFill>
            <a:ln>
              <a:noFill/>
            </a:ln>
            <a:effectLst>
              <a:outerShdw blurRad="63500" algn="ctr" rotWithShape="0">
                <a:srgbClr val="FFD85C">
                  <a:alpha val="55000"/>
                </a:srgbClr>
              </a:outerShdw>
            </a:effectLst>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3" name="직사각형 42"/>
            <p:cNvSpPr/>
            <p:nvPr/>
          </p:nvSpPr>
          <p:spPr>
            <a:xfrm rot="5400000">
              <a:off x="9031292" y="235037"/>
              <a:ext cx="93786" cy="4439942"/>
            </a:xfrm>
            <a:prstGeom prst="rect">
              <a:avLst/>
            </a:prstGeom>
            <a:solidFill>
              <a:srgbClr val="FFD85C"/>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7" name="TextBox 46"/>
            <p:cNvSpPr txBox="1"/>
            <p:nvPr/>
          </p:nvSpPr>
          <p:spPr>
            <a:xfrm>
              <a:off x="6654464" y="2498415"/>
              <a:ext cx="4995645" cy="304456"/>
            </a:xfrm>
            <a:prstGeom prst="rect">
              <a:avLst/>
            </a:prstGeom>
            <a:noFill/>
          </p:spPr>
          <p:txBody>
            <a:bodyPr wrap="square">
              <a:spAutoFit/>
            </a:bodyPr>
            <a:lstStyle/>
            <a:p>
              <a:pPr algn="ctr">
                <a:lnSpc>
                  <a:spcPct val="110000"/>
                </a:lnSpc>
                <a:defRPr/>
              </a:pPr>
              <a:r>
                <a:rPr lang="ko-KR" altLang="en-US" b="1">
                  <a:ln w="9525">
                    <a:solidFill>
                      <a:schemeClr val="bg1">
                        <a:alpha val="0"/>
                      </a:schemeClr>
                    </a:solidFill>
                  </a:ln>
                  <a:solidFill>
                    <a:schemeClr val="bg2">
                      <a:lumMod val="25000"/>
                    </a:schemeClr>
                  </a:solidFill>
                  <a:latin typeface="+mj-ea"/>
                  <a:ea typeface="+mj-ea"/>
                </a:rPr>
                <a:t>최우혁</a:t>
              </a:r>
              <a:endParaRPr lang="en-US" altLang="ko-KR" b="1">
                <a:ln w="9525">
                  <a:solidFill>
                    <a:schemeClr val="bg1">
                      <a:alpha val="0"/>
                    </a:schemeClr>
                  </a:solidFill>
                </a:ln>
                <a:solidFill>
                  <a:srgbClr val="FFC000"/>
                </a:solidFill>
                <a:latin typeface="+mj-ea"/>
                <a:ea typeface="+mj-ea"/>
              </a:endParaRPr>
            </a:p>
          </p:txBody>
        </p:sp>
      </p:grpSp>
      <p:pic>
        <p:nvPicPr>
          <p:cNvPr id="58" name="그래픽 57"/>
          <p:cNvPicPr>
            <a:picLocks noChangeAspect="1"/>
          </p:cNvPicPr>
          <p:nvPr/>
        </p:nvPicPr>
        <p:blipFill rotWithShape="1">
          <a:blip r:embed="rId5"/>
          <a:stretch>
            <a:fillRect/>
          </a:stretch>
        </p:blipFill>
        <p:spPr>
          <a:xfrm rot="1800000">
            <a:off x="378147" y="4327165"/>
            <a:ext cx="138413" cy="138413"/>
          </a:xfrm>
          <a:prstGeom prst="rect">
            <a:avLst/>
          </a:prstGeom>
        </p:spPr>
      </p:pic>
      <p:grpSp>
        <p:nvGrpSpPr>
          <p:cNvPr id="18" name="그룹 17"/>
          <p:cNvGrpSpPr/>
          <p:nvPr/>
        </p:nvGrpSpPr>
        <p:grpSpPr>
          <a:xfrm>
            <a:off x="10667149" y="6576811"/>
            <a:ext cx="1075644" cy="150807"/>
            <a:chOff x="921102" y="6027409"/>
            <a:chExt cx="2680001" cy="375740"/>
          </a:xfrm>
        </p:grpSpPr>
        <p:pic>
          <p:nvPicPr>
            <p:cNvPr id="19" name="_x278651016" descr="EMB0000378c3f3d"/>
            <p:cNvPicPr>
              <a:picLocks noChangeAspect="1" noChangeArrowheads="1"/>
            </p:cNvPicPr>
            <p:nvPr/>
          </p:nvPicPr>
          <p:blipFill rotWithShape="1">
            <a:blip r:embed="rId6"/>
            <a:srcRect/>
            <a:stretch>
              <a:fillRect/>
            </a:stretch>
          </p:blipFill>
          <p:spPr>
            <a:xfrm>
              <a:off x="2420865" y="6027409"/>
              <a:ext cx="1180238" cy="375740"/>
            </a:xfrm>
            <a:prstGeom prst="rect">
              <a:avLst/>
            </a:prstGeom>
            <a:noFill/>
          </p:spPr>
        </p:pic>
        <p:pic>
          <p:nvPicPr>
            <p:cNvPr id="21" name="그래픽 23"/>
            <p:cNvPicPr>
              <a:picLocks noChangeAspect="1"/>
            </p:cNvPicPr>
            <p:nvPr/>
          </p:nvPicPr>
          <p:blipFill rotWithShape="1">
            <a:blip r:embed="rId7"/>
            <a:stretch>
              <a:fillRect/>
            </a:stretch>
          </p:blipFill>
          <p:spPr>
            <a:xfrm>
              <a:off x="921102" y="6027409"/>
              <a:ext cx="1190542" cy="353945"/>
            </a:xfrm>
            <a:prstGeom prst="rect">
              <a:avLst/>
            </a:prstGeom>
          </p:spPr>
        </p:pic>
      </p:grpSp>
      <p:sp>
        <p:nvSpPr>
          <p:cNvPr id="38" name="슬라이드 번호 개체 틀 49"/>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856750F4-C730-4913-94A5-574CC20881C6}" type="slidenum">
              <a:rPr kumimoji="1" lang="en-US" altLang="en-US" sz="1400"/>
              <a:pPr algn="ctr">
                <a:defRPr/>
              </a:pPr>
              <a:t>26</a:t>
            </a:fld>
            <a:endParaRPr kumimoji="1" lang="en-US" altLang="en-US" sz="1400"/>
          </a:p>
        </p:txBody>
      </p:sp>
      <p:sp>
        <p:nvSpPr>
          <p:cNvPr id="62" name="TextBox 61"/>
          <p:cNvSpPr txBox="1"/>
          <p:nvPr/>
        </p:nvSpPr>
        <p:spPr>
          <a:xfrm>
            <a:off x="1307468" y="2237068"/>
            <a:ext cx="3744416" cy="363840"/>
          </a:xfrm>
          <a:prstGeom prst="rect">
            <a:avLst/>
          </a:prstGeom>
        </p:spPr>
        <p:txBody>
          <a:bodyPr wrap="none">
            <a:spAutoFit/>
          </a:bodyPr>
          <a:lstStyle/>
          <a:p>
            <a:pPr>
              <a:defRPr/>
            </a:pPr>
            <a:endParaRPr lang="ko-KR" altLang="en-US"/>
          </a:p>
        </p:txBody>
      </p:sp>
      <p:sp>
        <p:nvSpPr>
          <p:cNvPr id="64" name="TextBox 63"/>
          <p:cNvSpPr txBox="1"/>
          <p:nvPr/>
        </p:nvSpPr>
        <p:spPr>
          <a:xfrm>
            <a:off x="7093374" y="4457144"/>
            <a:ext cx="3969622" cy="1708160"/>
          </a:xfrm>
          <a:prstGeom prst="rect">
            <a:avLst/>
          </a:prstGeom>
        </p:spPr>
        <p:txBody>
          <a:bodyPr wrap="square">
            <a:spAutoFit/>
          </a:bodyPr>
          <a:lstStyle/>
          <a:p>
            <a:pPr marL="0" indent="0" algn="ctr" defTabSz="914400" rtl="0" eaLnBrk="1" latinLnBrk="1" hangingPunct="1">
              <a:lnSpc>
                <a:spcPct val="100000"/>
              </a:lnSpc>
              <a:spcBef>
                <a:spcPct val="0"/>
              </a:spcBef>
              <a:spcAft>
                <a:spcPts val="0"/>
              </a:spcAft>
              <a:buNone/>
              <a:defRPr/>
            </a:pPr>
            <a:r>
              <a:rPr kumimoji="0" lang="en-US" altLang="ko-KR" sz="1500" b="0" i="0" u="none" strike="noStrike" kern="1200" cap="none" spc="0" normalizeH="0" baseline="0" dirty="0">
                <a:solidFill>
                  <a:srgbClr val="000000"/>
                </a:solidFill>
                <a:latin typeface="맑은 고딕"/>
                <a:ea typeface="맑은 고딕"/>
                <a:cs typeface="맑은 고딕"/>
              </a:rPr>
              <a:t>5.5/10</a:t>
            </a:r>
          </a:p>
          <a:p>
            <a:pPr>
              <a:buNone/>
            </a:pPr>
            <a:r>
              <a:rPr lang="ko-KR" altLang="en-US" sz="1000" dirty="0">
                <a:latin typeface="+mj-lt"/>
              </a:rPr>
              <a:t>초기 기획에서 설정한 주요 기능</a:t>
            </a:r>
            <a:r>
              <a:rPr lang="en-US" altLang="ko-KR" sz="1000" dirty="0">
                <a:latin typeface="+mj-lt"/>
              </a:rPr>
              <a:t>(</a:t>
            </a:r>
            <a:r>
              <a:rPr lang="ko-KR" altLang="en-US" sz="1000" dirty="0">
                <a:latin typeface="+mj-lt"/>
              </a:rPr>
              <a:t>예약</a:t>
            </a:r>
            <a:r>
              <a:rPr lang="en-US" altLang="ko-KR" sz="1000" dirty="0">
                <a:latin typeface="+mj-lt"/>
              </a:rPr>
              <a:t>, </a:t>
            </a:r>
            <a:r>
              <a:rPr lang="ko-KR" altLang="en-US" sz="1000" dirty="0">
                <a:latin typeface="+mj-lt"/>
              </a:rPr>
              <a:t>항공편 관리</a:t>
            </a:r>
            <a:r>
              <a:rPr lang="en-US" altLang="ko-KR" sz="1000" dirty="0">
                <a:latin typeface="+mj-lt"/>
              </a:rPr>
              <a:t>)</a:t>
            </a:r>
            <a:r>
              <a:rPr lang="ko-KR" altLang="en-US" sz="1000" dirty="0">
                <a:latin typeface="+mj-lt"/>
              </a:rPr>
              <a:t>을 대부분 구현하였고</a:t>
            </a:r>
            <a:r>
              <a:rPr lang="en-US" altLang="ko-KR" sz="1000" dirty="0">
                <a:latin typeface="+mj-lt"/>
              </a:rPr>
              <a:t>, RabbitMQ </a:t>
            </a:r>
            <a:r>
              <a:rPr lang="ko-KR" altLang="en-US" sz="1000" dirty="0">
                <a:latin typeface="+mj-lt"/>
              </a:rPr>
              <a:t>메시징 시스템</a:t>
            </a:r>
            <a:r>
              <a:rPr lang="en-US" altLang="ko-KR" sz="1000" dirty="0">
                <a:latin typeface="+mj-lt"/>
              </a:rPr>
              <a:t>, JWT </a:t>
            </a:r>
            <a:r>
              <a:rPr lang="ko-KR" altLang="en-US" sz="1000" dirty="0">
                <a:latin typeface="+mj-lt"/>
              </a:rPr>
              <a:t>인증 등 실무형 기술을 직접 구현하며 </a:t>
            </a:r>
            <a:r>
              <a:rPr lang="ko-KR" altLang="en-US" sz="1000" dirty="0" err="1">
                <a:latin typeface="+mj-lt"/>
              </a:rPr>
              <a:t>백엔드</a:t>
            </a:r>
            <a:r>
              <a:rPr lang="ko-KR" altLang="en-US" sz="1000" dirty="0">
                <a:latin typeface="+mj-lt"/>
              </a:rPr>
              <a:t> 개발 역량을 크게 향상시킬 수 있는 좋은 기회였습니다</a:t>
            </a:r>
            <a:r>
              <a:rPr lang="en-US" altLang="ko-KR" sz="1000" dirty="0">
                <a:latin typeface="+mj-lt"/>
              </a:rPr>
              <a:t>.</a:t>
            </a:r>
          </a:p>
          <a:p>
            <a:pPr>
              <a:buNone/>
            </a:pPr>
            <a:r>
              <a:rPr lang="ko-KR" altLang="en-US" sz="1000" dirty="0">
                <a:latin typeface="+mj-lt"/>
              </a:rPr>
              <a:t>다만</a:t>
            </a:r>
            <a:r>
              <a:rPr lang="en-US" altLang="ko-KR" sz="1000" dirty="0">
                <a:latin typeface="+mj-lt"/>
              </a:rPr>
              <a:t>, </a:t>
            </a:r>
            <a:r>
              <a:rPr lang="ko-KR" altLang="en-US" sz="1000" dirty="0">
                <a:latin typeface="+mj-lt"/>
              </a:rPr>
              <a:t>짧은 개발 기간으로 일부 기능이 미완성되었고</a:t>
            </a:r>
            <a:r>
              <a:rPr lang="en-US" altLang="ko-KR" sz="1000" dirty="0">
                <a:latin typeface="+mj-lt"/>
              </a:rPr>
              <a:t>, UI/UX </a:t>
            </a:r>
            <a:r>
              <a:rPr lang="ko-KR" altLang="en-US" sz="1000" dirty="0">
                <a:latin typeface="+mj-lt"/>
              </a:rPr>
              <a:t>디자인의 일관성 부족이 아쉬움으로 남았습니다</a:t>
            </a:r>
            <a:r>
              <a:rPr lang="en-US" altLang="ko-KR" sz="1000" dirty="0">
                <a:latin typeface="+mj-lt"/>
              </a:rPr>
              <a:t>.</a:t>
            </a:r>
          </a:p>
          <a:p>
            <a:r>
              <a:rPr lang="ko-KR" altLang="en-US" sz="1000" dirty="0">
                <a:latin typeface="+mj-lt"/>
              </a:rPr>
              <a:t>이번 프로젝트 경험은 실무 문제 해결 능력과 협업 역량 강화에 큰 도움이 되었고</a:t>
            </a:r>
            <a:r>
              <a:rPr lang="en-US" altLang="ko-KR" sz="1000" dirty="0">
                <a:latin typeface="+mj-lt"/>
              </a:rPr>
              <a:t>, </a:t>
            </a:r>
            <a:r>
              <a:rPr lang="ko-KR" altLang="en-US" sz="1000" dirty="0">
                <a:latin typeface="+mj-lt"/>
              </a:rPr>
              <a:t>향후 더 완성도 높은 서비스 구현의 기반이 될 것이라 확신합니다</a:t>
            </a:r>
            <a:r>
              <a:rPr lang="en-US" altLang="ko-KR" sz="1000" dirty="0">
                <a:latin typeface="+mj-lt"/>
              </a:rPr>
              <a:t>.</a:t>
            </a:r>
          </a:p>
        </p:txBody>
      </p:sp>
      <p:sp>
        <p:nvSpPr>
          <p:cNvPr id="35" name="TextBox 34"/>
          <p:cNvSpPr txBox="1"/>
          <p:nvPr/>
        </p:nvSpPr>
        <p:spPr>
          <a:xfrm>
            <a:off x="7175362" y="2050308"/>
            <a:ext cx="3969622" cy="1554272"/>
          </a:xfrm>
          <a:prstGeom prst="rect">
            <a:avLst/>
          </a:prstGeom>
        </p:spPr>
        <p:txBody>
          <a:bodyPr wrap="square">
            <a:spAutoFit/>
          </a:bodyPr>
          <a:lstStyle/>
          <a:p>
            <a:pPr marL="0" indent="0" algn="ctr" defTabSz="914400" rtl="0" eaLnBrk="1" latinLnBrk="1" hangingPunct="1">
              <a:lnSpc>
                <a:spcPct val="100000"/>
              </a:lnSpc>
              <a:spcBef>
                <a:spcPct val="0"/>
              </a:spcBef>
              <a:spcAft>
                <a:spcPts val="0"/>
              </a:spcAft>
              <a:buNone/>
              <a:defRPr/>
            </a:pPr>
            <a:r>
              <a:rPr lang="en-US" altLang="ko-KR" sz="1500" dirty="0">
                <a:solidFill>
                  <a:srgbClr val="000000"/>
                </a:solidFill>
                <a:latin typeface="맑은 고딕"/>
                <a:ea typeface="맑은 고딕"/>
                <a:cs typeface="맑은 고딕"/>
              </a:rPr>
              <a:t>5</a:t>
            </a:r>
            <a:r>
              <a:rPr kumimoji="0" lang="en-US" altLang="ko-KR" sz="1500" b="0" i="0" u="none" strike="noStrike" kern="1200" cap="none" spc="0" normalizeH="0" baseline="0" dirty="0">
                <a:solidFill>
                  <a:srgbClr val="000000"/>
                </a:solidFill>
                <a:latin typeface="맑은 고딕"/>
                <a:ea typeface="맑은 고딕"/>
                <a:cs typeface="맑은 고딕"/>
              </a:rPr>
              <a:t>.5/10</a:t>
            </a:r>
          </a:p>
          <a:p>
            <a:pPr>
              <a:buNone/>
            </a:pPr>
            <a:r>
              <a:rPr lang="ko-KR" altLang="en-US" sz="1000" dirty="0">
                <a:latin typeface="+mj-lt"/>
              </a:rPr>
              <a:t>약 </a:t>
            </a:r>
            <a:r>
              <a:rPr lang="en-US" altLang="ko-KR" sz="1000" dirty="0">
                <a:latin typeface="+mj-lt"/>
              </a:rPr>
              <a:t>2</a:t>
            </a:r>
            <a:r>
              <a:rPr lang="ko-KR" altLang="en-US" sz="1000" dirty="0">
                <a:latin typeface="+mj-lt"/>
              </a:rPr>
              <a:t>주간 </a:t>
            </a:r>
            <a:r>
              <a:rPr lang="en-US" altLang="ko-KR" sz="1000" dirty="0">
                <a:latin typeface="+mj-lt"/>
              </a:rPr>
              <a:t>MSA </a:t>
            </a:r>
            <a:r>
              <a:rPr lang="ko-KR" altLang="en-US" sz="1000" dirty="0">
                <a:latin typeface="+mj-lt"/>
              </a:rPr>
              <a:t>기반으로 </a:t>
            </a:r>
            <a:r>
              <a:rPr lang="en-US" altLang="ko-KR" sz="1000" dirty="0">
                <a:latin typeface="+mj-lt"/>
              </a:rPr>
              <a:t>Booking-Service</a:t>
            </a:r>
            <a:r>
              <a:rPr lang="ko-KR" altLang="en-US" sz="1000" dirty="0">
                <a:latin typeface="+mj-lt"/>
              </a:rPr>
              <a:t>와 </a:t>
            </a:r>
            <a:r>
              <a:rPr lang="en-US" altLang="ko-KR" sz="1000" dirty="0">
                <a:latin typeface="+mj-lt"/>
              </a:rPr>
              <a:t>Seat-Service</a:t>
            </a:r>
            <a:r>
              <a:rPr lang="ko-KR" altLang="en-US" sz="1000" dirty="0">
                <a:latin typeface="+mj-lt"/>
              </a:rPr>
              <a:t>를 개발하며 서비스 분리와 통신의 중요성을 배웠습니다</a:t>
            </a:r>
            <a:r>
              <a:rPr lang="en-US" altLang="ko-KR" sz="1000" dirty="0">
                <a:latin typeface="+mj-lt"/>
              </a:rPr>
              <a:t>.</a:t>
            </a:r>
          </a:p>
          <a:p>
            <a:pPr>
              <a:buNone/>
            </a:pPr>
            <a:r>
              <a:rPr lang="en-US" altLang="ko-KR" sz="1000" dirty="0" err="1">
                <a:latin typeface="+mj-lt"/>
              </a:rPr>
              <a:t>RabbitMQ</a:t>
            </a:r>
            <a:r>
              <a:rPr lang="ko-KR" altLang="en-US" sz="1000" dirty="0">
                <a:latin typeface="+mj-lt"/>
              </a:rPr>
              <a:t>를 처음 사용하며 </a:t>
            </a:r>
            <a:r>
              <a:rPr lang="ko-KR" altLang="en-US" sz="1000" dirty="0" err="1">
                <a:latin typeface="+mj-lt"/>
              </a:rPr>
              <a:t>비동기</a:t>
            </a:r>
            <a:r>
              <a:rPr lang="ko-KR" altLang="en-US" sz="1000" dirty="0">
                <a:latin typeface="+mj-lt"/>
              </a:rPr>
              <a:t> 처리와 시스템 안정성 확보 방법을 익힐 수 있었습니다</a:t>
            </a:r>
            <a:r>
              <a:rPr lang="en-US" altLang="ko-KR" sz="1000" dirty="0">
                <a:latin typeface="+mj-lt"/>
              </a:rPr>
              <a:t>.</a:t>
            </a:r>
          </a:p>
          <a:p>
            <a:pPr>
              <a:buNone/>
            </a:pPr>
            <a:r>
              <a:rPr lang="ko-KR" altLang="en-US" sz="1000" dirty="0">
                <a:latin typeface="+mj-lt"/>
              </a:rPr>
              <a:t>짧은 기간과 처음 접하는 기술들이 많아 원래 계획했던 일부 기술을 적용하지 못한 점은 아쉬웠습니다</a:t>
            </a:r>
            <a:r>
              <a:rPr lang="en-US" altLang="ko-KR" sz="1000" dirty="0">
                <a:latin typeface="+mj-lt"/>
              </a:rPr>
              <a:t>.</a:t>
            </a:r>
          </a:p>
          <a:p>
            <a:pPr>
              <a:buNone/>
            </a:pPr>
            <a:r>
              <a:rPr lang="ko-KR" altLang="en-US" sz="1000" dirty="0">
                <a:latin typeface="+mj-lt"/>
              </a:rPr>
              <a:t>하지만 </a:t>
            </a:r>
            <a:r>
              <a:rPr lang="en-US" altLang="ko-KR" sz="1000" dirty="0">
                <a:latin typeface="+mj-lt"/>
              </a:rPr>
              <a:t>Eureka, Gateway </a:t>
            </a:r>
            <a:r>
              <a:rPr lang="ko-KR" altLang="en-US" sz="1000" dirty="0">
                <a:latin typeface="+mj-lt"/>
              </a:rPr>
              <a:t>등 핵심 기술을 빠르게 익히고</a:t>
            </a:r>
            <a:r>
              <a:rPr lang="en-US" altLang="ko-KR" sz="1000" dirty="0">
                <a:latin typeface="+mj-lt"/>
              </a:rPr>
              <a:t>, Postman</a:t>
            </a:r>
            <a:r>
              <a:rPr lang="ko-KR" altLang="en-US" sz="1000" dirty="0">
                <a:latin typeface="+mj-lt"/>
              </a:rPr>
              <a:t>과 </a:t>
            </a:r>
            <a:r>
              <a:rPr lang="en-US" altLang="ko-KR" sz="1000" dirty="0">
                <a:latin typeface="+mj-lt"/>
              </a:rPr>
              <a:t>H2 DB</a:t>
            </a:r>
            <a:r>
              <a:rPr lang="ko-KR" altLang="en-US" sz="1000" dirty="0">
                <a:latin typeface="+mj-lt"/>
              </a:rPr>
              <a:t>로 반복 검증하며 프로젝트를 완성했습니다</a:t>
            </a:r>
            <a:r>
              <a:rPr lang="en-US" altLang="ko-KR" sz="1000" dirty="0">
                <a:latin typeface="+mj-lt"/>
              </a:rPr>
              <a:t>.</a:t>
            </a:r>
          </a:p>
        </p:txBody>
      </p:sp>
      <p:sp>
        <p:nvSpPr>
          <p:cNvPr id="36" name="TextBox 35"/>
          <p:cNvSpPr txBox="1"/>
          <p:nvPr/>
        </p:nvSpPr>
        <p:spPr>
          <a:xfrm>
            <a:off x="1299197" y="2050308"/>
            <a:ext cx="3969622" cy="1554272"/>
          </a:xfrm>
          <a:prstGeom prst="rect">
            <a:avLst/>
          </a:prstGeom>
        </p:spPr>
        <p:txBody>
          <a:bodyPr wrap="square">
            <a:spAutoFit/>
          </a:bodyPr>
          <a:lstStyle/>
          <a:p>
            <a:pPr marL="0" indent="0" algn="ctr" defTabSz="914400" rtl="0" eaLnBrk="1" latinLnBrk="1" hangingPunct="1">
              <a:lnSpc>
                <a:spcPct val="100000"/>
              </a:lnSpc>
              <a:spcBef>
                <a:spcPct val="0"/>
              </a:spcBef>
              <a:spcAft>
                <a:spcPts val="0"/>
              </a:spcAft>
              <a:buNone/>
              <a:defRPr/>
            </a:pPr>
            <a:r>
              <a:rPr lang="en-US" altLang="ko-KR" sz="1500" dirty="0">
                <a:solidFill>
                  <a:srgbClr val="000000"/>
                </a:solidFill>
                <a:latin typeface="맑은 고딕"/>
                <a:ea typeface="맑은 고딕"/>
                <a:cs typeface="맑은 고딕"/>
              </a:rPr>
              <a:t>4</a:t>
            </a:r>
            <a:r>
              <a:rPr kumimoji="0" lang="en-US" altLang="ko-KR" sz="1500" b="0" i="0" u="none" strike="noStrike" kern="1200" cap="none" spc="0" normalizeH="0" baseline="0" dirty="0">
                <a:solidFill>
                  <a:srgbClr val="000000"/>
                </a:solidFill>
                <a:latin typeface="맑은 고딕"/>
                <a:ea typeface="맑은 고딕"/>
                <a:cs typeface="맑은 고딕"/>
              </a:rPr>
              <a:t>.5/10</a:t>
            </a:r>
          </a:p>
          <a:p>
            <a:r>
              <a:rPr lang="ko-KR" altLang="en-US" sz="1000" dirty="0"/>
              <a:t>이번 프로젝트를 통해 </a:t>
            </a:r>
            <a:r>
              <a:rPr lang="en-US" altLang="ko-KR" sz="1000" dirty="0"/>
              <a:t>JWT </a:t>
            </a:r>
            <a:r>
              <a:rPr lang="ko-KR" altLang="en-US" sz="1000" dirty="0"/>
              <a:t>인증</a:t>
            </a:r>
            <a:r>
              <a:rPr lang="en-US" altLang="ko-KR" sz="1000" dirty="0"/>
              <a:t>, </a:t>
            </a:r>
            <a:r>
              <a:rPr lang="en-US" altLang="ko-KR" sz="1000" dirty="0" err="1"/>
              <a:t>RabbitMQ</a:t>
            </a:r>
            <a:r>
              <a:rPr lang="en-US" altLang="ko-KR" sz="1000" dirty="0"/>
              <a:t> </a:t>
            </a:r>
            <a:r>
              <a:rPr lang="ko-KR" altLang="en-US" sz="1000" dirty="0" err="1"/>
              <a:t>메시징</a:t>
            </a:r>
            <a:r>
              <a:rPr lang="ko-KR" altLang="en-US" sz="1000" dirty="0"/>
              <a:t> 시스템 등 </a:t>
            </a:r>
            <a:r>
              <a:rPr lang="ko-KR" altLang="en-US" sz="1000" dirty="0" err="1"/>
              <a:t>백엔드의</a:t>
            </a:r>
            <a:r>
              <a:rPr lang="ko-KR" altLang="en-US" sz="1000" dirty="0"/>
              <a:t> 핵심 기술을 실제로 적용해볼 수 있었고</a:t>
            </a:r>
            <a:r>
              <a:rPr lang="en-US" altLang="ko-KR" sz="1000" dirty="0"/>
              <a:t>, </a:t>
            </a:r>
            <a:r>
              <a:rPr lang="ko-KR" altLang="en-US" sz="1000" dirty="0"/>
              <a:t>팀원들과 역할을 나누어 협업하는 과정에서도 많은 것을 배웠습니다</a:t>
            </a:r>
            <a:r>
              <a:rPr lang="en-US" altLang="ko-KR" sz="1000" dirty="0"/>
              <a:t>.</a:t>
            </a:r>
            <a:br>
              <a:rPr lang="en-US" altLang="ko-KR" sz="1000" dirty="0"/>
            </a:br>
            <a:r>
              <a:rPr lang="ko-KR" altLang="en-US" sz="1000" dirty="0"/>
              <a:t>기능 구현은 기본적인 수준에서 마무리되었고</a:t>
            </a:r>
            <a:r>
              <a:rPr lang="en-US" altLang="ko-KR" sz="1000" dirty="0"/>
              <a:t>, UI</a:t>
            </a:r>
            <a:r>
              <a:rPr lang="ko-KR" altLang="en-US" sz="1000" dirty="0"/>
              <a:t>는 꾸밈보다는 기능 위주로 단순하게 구성되어 완성도가 다소 아쉬웠습니다</a:t>
            </a:r>
            <a:r>
              <a:rPr lang="en-US" altLang="ko-KR" sz="1000" dirty="0"/>
              <a:t>.</a:t>
            </a:r>
            <a:br>
              <a:rPr lang="en-US" altLang="ko-KR" sz="1000" dirty="0"/>
            </a:br>
            <a:r>
              <a:rPr lang="ko-KR" altLang="en-US" sz="1000" dirty="0"/>
              <a:t>아직 실사용 관점에서 부족한 점이 많지만</a:t>
            </a:r>
            <a:r>
              <a:rPr lang="en-US" altLang="ko-KR" sz="1000" dirty="0"/>
              <a:t>, </a:t>
            </a:r>
            <a:r>
              <a:rPr lang="ko-KR" altLang="en-US" sz="1000" dirty="0"/>
              <a:t>짧은 기간 동안 최대한 집중해 구현했으며</a:t>
            </a:r>
            <a:r>
              <a:rPr lang="en-US" altLang="ko-KR" sz="1000" dirty="0"/>
              <a:t>, </a:t>
            </a:r>
            <a:r>
              <a:rPr lang="ko-KR" altLang="en-US" sz="1000" dirty="0"/>
              <a:t>이 경험이 앞으로의 개발 역량을 키우는 밑거름이 되리라 생각합니다</a:t>
            </a:r>
            <a:r>
              <a:rPr lang="en-US" altLang="ko-KR" sz="1000" dirty="0"/>
              <a:t>.</a:t>
            </a:r>
          </a:p>
        </p:txBody>
      </p:sp>
      <p:sp>
        <p:nvSpPr>
          <p:cNvPr id="37" name="TextBox 36"/>
          <p:cNvSpPr txBox="1"/>
          <p:nvPr/>
        </p:nvSpPr>
        <p:spPr>
          <a:xfrm>
            <a:off x="1239050" y="4493148"/>
            <a:ext cx="3969622" cy="1246495"/>
          </a:xfrm>
          <a:prstGeom prst="rect">
            <a:avLst/>
          </a:prstGeom>
        </p:spPr>
        <p:txBody>
          <a:bodyPr wrap="square">
            <a:spAutoFit/>
          </a:bodyPr>
          <a:lstStyle/>
          <a:p>
            <a:pPr marL="0" indent="0" algn="ctr" defTabSz="914400" rtl="0" eaLnBrk="1" latinLnBrk="1" hangingPunct="1">
              <a:lnSpc>
                <a:spcPct val="100000"/>
              </a:lnSpc>
              <a:spcBef>
                <a:spcPct val="0"/>
              </a:spcBef>
              <a:spcAft>
                <a:spcPts val="0"/>
              </a:spcAft>
              <a:buNone/>
              <a:defRPr/>
            </a:pPr>
            <a:r>
              <a:rPr kumimoji="0" lang="en-US" altLang="ko-KR" sz="1500" b="0" i="0" u="none" strike="noStrike" kern="1200" cap="none" spc="0" normalizeH="0" baseline="0" dirty="0">
                <a:solidFill>
                  <a:srgbClr val="000000"/>
                </a:solidFill>
                <a:latin typeface="맑은 고딕"/>
                <a:ea typeface="맑은 고딕"/>
                <a:cs typeface="맑은 고딕"/>
              </a:rPr>
              <a:t>5/10</a:t>
            </a:r>
          </a:p>
          <a:p>
            <a:pPr>
              <a:buNone/>
            </a:pPr>
            <a:r>
              <a:rPr lang="ko-KR" altLang="en-US" sz="1000" dirty="0">
                <a:latin typeface="+mj-lt"/>
              </a:rPr>
              <a:t>초기 설계 시 예상보다 시간이 부족해 일부 기능이 충분히 만들어지지 못했던 점이 아쉬웠지만</a:t>
            </a:r>
          </a:p>
          <a:p>
            <a:pPr>
              <a:buNone/>
            </a:pPr>
            <a:r>
              <a:rPr lang="ko-KR" altLang="en-US" sz="1000" dirty="0">
                <a:latin typeface="+mj-lt"/>
              </a:rPr>
              <a:t>이러한 경험을 바탕으로 차후에는 더 체계적인 계획 수립과 시간 관리를 통해 완성도 높은 프로젝트를 구현하고 싶습니다</a:t>
            </a:r>
            <a:r>
              <a:rPr lang="en-US" altLang="ko-KR" sz="1000" dirty="0">
                <a:latin typeface="+mj-lt"/>
              </a:rPr>
              <a:t>.</a:t>
            </a:r>
            <a:r>
              <a:rPr lang="ko-KR" altLang="en-US" sz="1000" dirty="0">
                <a:latin typeface="+mj-lt"/>
              </a:rPr>
              <a:t>이번 프로젝트를 통해 개발자로서의 역량뿐 아니라</a:t>
            </a:r>
            <a:r>
              <a:rPr lang="en-US" altLang="ko-KR" sz="1000" dirty="0">
                <a:latin typeface="+mj-lt"/>
              </a:rPr>
              <a:t>, </a:t>
            </a:r>
            <a:r>
              <a:rPr lang="ko-KR" altLang="en-US" sz="1000" dirty="0">
                <a:latin typeface="+mj-lt"/>
              </a:rPr>
              <a:t>기획</a:t>
            </a:r>
            <a:r>
              <a:rPr lang="en-US" altLang="ko-KR" sz="1000" dirty="0">
                <a:latin typeface="+mj-lt"/>
              </a:rPr>
              <a:t>, </a:t>
            </a:r>
            <a:r>
              <a:rPr lang="ko-KR" altLang="en-US" sz="1000" dirty="0">
                <a:latin typeface="+mj-lt"/>
              </a:rPr>
              <a:t>협업</a:t>
            </a:r>
            <a:r>
              <a:rPr lang="en-US" altLang="ko-KR" sz="1000" dirty="0">
                <a:latin typeface="+mj-lt"/>
              </a:rPr>
              <a:t>, </a:t>
            </a:r>
            <a:r>
              <a:rPr lang="ko-KR" altLang="en-US" sz="1000" dirty="0">
                <a:latin typeface="+mj-lt"/>
              </a:rPr>
              <a:t>문제 해결 능력까지 함께 성장할 수 있었던 소중한 경험이었다고 생각합니다</a:t>
            </a:r>
            <a:endParaRPr lang="en-US" altLang="ko-KR" sz="1000" dirty="0">
              <a:latin typeface="+mj-lt"/>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그래픽 98">
            <a:extLst>
              <a:ext uri="{FF2B5EF4-FFF2-40B4-BE49-F238E27FC236}">
                <a16:creationId xmlns:a16="http://schemas.microsoft.com/office/drawing/2014/main" id="{F903AA09-02EA-76CC-8175-834ABC7B3E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9" name="사각형: 둥근 한쪽 모서리 38">
            <a:extLst>
              <a:ext uri="{FF2B5EF4-FFF2-40B4-BE49-F238E27FC236}">
                <a16:creationId xmlns:a16="http://schemas.microsoft.com/office/drawing/2014/main" id="{5EADE06A-9DBC-11A8-5DF5-38CF63ECD050}"/>
              </a:ext>
            </a:extLst>
          </p:cNvPr>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D2C2358E-3B03-27B5-CA0C-4BF0B1CDFADB}"/>
              </a:ext>
            </a:extLst>
          </p:cNvPr>
          <p:cNvSpPr txBox="1"/>
          <p:nvPr/>
        </p:nvSpPr>
        <p:spPr>
          <a:xfrm>
            <a:off x="0" y="0"/>
            <a:ext cx="12192000" cy="114300"/>
          </a:xfrm>
          <a:prstGeom prst="rect">
            <a:avLst/>
          </a:prstGeom>
          <a:solidFill>
            <a:srgbClr val="FFD85C"/>
          </a:solidFill>
          <a:effectLst/>
        </p:spPr>
        <p:txBody>
          <a:bodyPr wrap="square" rtlCol="0" anchor="ctr">
            <a:noAutofit/>
          </a:bodyPr>
          <a:lstStyle/>
          <a:p>
            <a:pPr algn="ctr"/>
            <a:endParaRPr lang="ko-KR" altLang="en-US" sz="1600" b="1" spc="600" dirty="0">
              <a:ln>
                <a:solidFill>
                  <a:schemeClr val="accent1">
                    <a:shade val="15000"/>
                    <a:alpha val="0"/>
                  </a:schemeClr>
                </a:solidFill>
              </a:ln>
              <a:solidFill>
                <a:srgbClr val="3378C8"/>
              </a:solidFill>
              <a:latin typeface="세방고딕 Regular" panose="00000500000000000000" pitchFamily="2" charset="-127"/>
              <a:ea typeface="세방고딕 Regular" panose="00000500000000000000" pitchFamily="2" charset="-127"/>
            </a:endParaRPr>
          </a:p>
        </p:txBody>
      </p:sp>
      <p:sp>
        <p:nvSpPr>
          <p:cNvPr id="4" name="TextBox 3">
            <a:extLst>
              <a:ext uri="{FF2B5EF4-FFF2-40B4-BE49-F238E27FC236}">
                <a16:creationId xmlns:a16="http://schemas.microsoft.com/office/drawing/2014/main" id="{487E27BB-6406-EC3A-3BF4-56C8615BDA14}"/>
              </a:ext>
            </a:extLst>
          </p:cNvPr>
          <p:cNvSpPr txBox="1"/>
          <p:nvPr/>
        </p:nvSpPr>
        <p:spPr>
          <a:xfrm>
            <a:off x="0" y="0"/>
            <a:ext cx="1336675" cy="114300"/>
          </a:xfrm>
          <a:prstGeom prst="rect">
            <a:avLst/>
          </a:prstGeom>
          <a:solidFill>
            <a:srgbClr val="3378C8"/>
          </a:solidFill>
          <a:effectLst/>
        </p:spPr>
        <p:txBody>
          <a:bodyPr wrap="square" rtlCol="0" anchor="ctr">
            <a:noAutofit/>
          </a:bodyPr>
          <a:lstStyle/>
          <a:p>
            <a:pPr algn="ctr"/>
            <a:endParaRPr lang="ko-KR" altLang="en-US" sz="1600" b="1" spc="600" dirty="0">
              <a:ln>
                <a:solidFill>
                  <a:schemeClr val="accent1">
                    <a:shade val="15000"/>
                    <a:alpha val="0"/>
                  </a:schemeClr>
                </a:solidFill>
              </a:ln>
              <a:solidFill>
                <a:srgbClr val="3378C8"/>
              </a:solidFill>
              <a:latin typeface="세방고딕 Regular" panose="00000500000000000000" pitchFamily="2" charset="-127"/>
              <a:ea typeface="세방고딕 Regular" panose="00000500000000000000" pitchFamily="2" charset="-127"/>
            </a:endParaRPr>
          </a:p>
        </p:txBody>
      </p:sp>
      <p:pic>
        <p:nvPicPr>
          <p:cNvPr id="35" name="그림 34">
            <a:extLst>
              <a:ext uri="{FF2B5EF4-FFF2-40B4-BE49-F238E27FC236}">
                <a16:creationId xmlns:a16="http://schemas.microsoft.com/office/drawing/2014/main" id="{753AFFF3-DFFD-86BD-A0E4-365D0D959218}"/>
              </a:ext>
            </a:extLst>
          </p:cNvPr>
          <p:cNvPicPr>
            <a:picLocks noChangeAspect="1"/>
          </p:cNvPicPr>
          <p:nvPr/>
        </p:nvPicPr>
        <p:blipFill rotWithShape="1">
          <a:blip r:embed="rId4" cstate="print">
            <a:duotone>
              <a:schemeClr val="accent5">
                <a:shade val="45000"/>
                <a:satMod val="135000"/>
              </a:schemeClr>
              <a:prstClr val="white"/>
            </a:duotone>
            <a:alphaModFix amt="27000"/>
            <a:extLst>
              <a:ext uri="{28A0092B-C50C-407E-A947-70E740481C1C}">
                <a14:useLocalDpi xmlns:a14="http://schemas.microsoft.com/office/drawing/2010/main"/>
              </a:ext>
            </a:extLst>
          </a:blip>
          <a:srcRect/>
          <a:stretch/>
        </p:blipFill>
        <p:spPr>
          <a:xfrm rot="10800000" flipV="1">
            <a:off x="0" y="1916849"/>
            <a:ext cx="12192000" cy="233580"/>
          </a:xfrm>
          <a:prstGeom prst="rect">
            <a:avLst/>
          </a:prstGeom>
        </p:spPr>
      </p:pic>
      <p:grpSp>
        <p:nvGrpSpPr>
          <p:cNvPr id="5" name="그룹 4">
            <a:extLst>
              <a:ext uri="{FF2B5EF4-FFF2-40B4-BE49-F238E27FC236}">
                <a16:creationId xmlns:a16="http://schemas.microsoft.com/office/drawing/2014/main" id="{4DB48F3C-3BCF-D43D-84DB-CE2CA8820C34}"/>
              </a:ext>
            </a:extLst>
          </p:cNvPr>
          <p:cNvGrpSpPr/>
          <p:nvPr/>
        </p:nvGrpSpPr>
        <p:grpSpPr>
          <a:xfrm>
            <a:off x="10667149" y="6576811"/>
            <a:ext cx="1075644" cy="150807"/>
            <a:chOff x="921102" y="6027409"/>
            <a:chExt cx="2680001" cy="375740"/>
          </a:xfrm>
        </p:grpSpPr>
        <p:pic>
          <p:nvPicPr>
            <p:cNvPr id="10" name="_x278651016" descr="EMB0000378c3f3d">
              <a:extLst>
                <a:ext uri="{FF2B5EF4-FFF2-40B4-BE49-F238E27FC236}">
                  <a16:creationId xmlns:a16="http://schemas.microsoft.com/office/drawing/2014/main" id="{5E070F99-D12E-BEB5-DFD7-9F9657E21AA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0865" y="6027409"/>
              <a:ext cx="1180238" cy="375740"/>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래픽 23">
              <a:extLst>
                <a:ext uri="{FF2B5EF4-FFF2-40B4-BE49-F238E27FC236}">
                  <a16:creationId xmlns:a16="http://schemas.microsoft.com/office/drawing/2014/main" id="{E88FF396-1557-AD97-37DA-46620B4D31D5}"/>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21102" y="6027409"/>
              <a:ext cx="1190542" cy="353945"/>
            </a:xfrm>
            <a:prstGeom prst="rect">
              <a:avLst/>
            </a:prstGeom>
          </p:spPr>
        </p:pic>
      </p:grpSp>
      <p:pic>
        <p:nvPicPr>
          <p:cNvPr id="18" name="Object 1"/>
          <p:cNvPicPr>
            <a:picLocks noChangeAspect="1"/>
          </p:cNvPicPr>
          <p:nvPr/>
        </p:nvPicPr>
        <p:blipFill rotWithShape="1">
          <a:blip r:embed="rId8" cstate="print">
            <a:duotone>
              <a:schemeClr val="accent5">
                <a:shade val="45000"/>
                <a:satMod val="135000"/>
              </a:schemeClr>
              <a:prstClr val="white"/>
            </a:duotone>
          </a:blip>
          <a:srcRect l="4222" t="19075" r="15561" b="34299"/>
          <a:stretch/>
        </p:blipFill>
        <p:spPr>
          <a:xfrm>
            <a:off x="4385810" y="3032956"/>
            <a:ext cx="3420380" cy="792088"/>
          </a:xfrm>
          <a:prstGeom prst="rect">
            <a:avLst/>
          </a:prstGeom>
          <a:effectLst>
            <a:glow rad="127000">
              <a:schemeClr val="bg1"/>
            </a:glow>
          </a:effectLst>
        </p:spPr>
      </p:pic>
      <p:sp>
        <p:nvSpPr>
          <p:cNvPr id="11" name="슬라이드 번호 개체 틀 49">
            <a:extLst>
              <a:ext uri="{FF2B5EF4-FFF2-40B4-BE49-F238E27FC236}">
                <a16:creationId xmlns:a16="http://schemas.microsoft.com/office/drawing/2014/main" id="{F8E88E52-C36C-4604-A530-AFA287A95927}"/>
              </a:ext>
            </a:extLst>
          </p:cNvPr>
          <p:cNvSpPr txBox="1">
            <a:spLocks/>
          </p:cNvSpPr>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fld id="{C0174977-66F1-43A9-B515-10E2282A9F77}" type="slidenum">
              <a:rPr kumimoji="1" lang="ko-KR" altLang="en-US" sz="1400" smtClean="0"/>
              <a:t>27</a:t>
            </a:fld>
            <a:endParaRPr kumimoji="1" lang="ko-KR" altLang="en-US" sz="1400" dirty="0"/>
          </a:p>
        </p:txBody>
      </p:sp>
    </p:spTree>
    <p:extLst>
      <p:ext uri="{BB962C8B-B14F-4D97-AF65-F5344CB8AC3E}">
        <p14:creationId xmlns:p14="http://schemas.microsoft.com/office/powerpoint/2010/main" val="3495723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래픽 16"/>
          <p:cNvPicPr>
            <a:picLocks noChangeAspect="1"/>
          </p:cNvPicPr>
          <p:nvPr/>
        </p:nvPicPr>
        <p:blipFill rotWithShape="1">
          <a:blip r:embed="rId2"/>
          <a:stretch>
            <a:fillRect/>
          </a:stretch>
        </p:blipFill>
        <p:spPr>
          <a:xfrm>
            <a:off x="0" y="0"/>
            <a:ext cx="12192000" cy="6858000"/>
          </a:xfrm>
          <a:prstGeom prst="rect">
            <a:avLst/>
          </a:prstGeom>
        </p:spPr>
      </p:pic>
      <p:sp>
        <p:nvSpPr>
          <p:cNvPr id="18" name="사각형: 둥근 한쪽 모서리 17"/>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20" name="그룹 19"/>
          <p:cNvGrpSpPr/>
          <p:nvPr/>
        </p:nvGrpSpPr>
        <p:grpSpPr>
          <a:xfrm>
            <a:off x="376102" y="333243"/>
            <a:ext cx="8852246" cy="830997"/>
            <a:chOff x="376102" y="333243"/>
            <a:chExt cx="8852246" cy="830997"/>
          </a:xfrm>
        </p:grpSpPr>
        <p:sp>
          <p:nvSpPr>
            <p:cNvPr id="22" name="TextBox 21"/>
            <p:cNvSpPr txBox="1"/>
            <p:nvPr/>
          </p:nvSpPr>
          <p:spPr>
            <a:xfrm>
              <a:off x="1461721" y="366114"/>
              <a:ext cx="2252213" cy="276999"/>
            </a:xfrm>
            <a:prstGeom prst="rect">
              <a:avLst/>
            </a:prstGeom>
            <a:noFill/>
          </p:spPr>
          <p:txBody>
            <a:bodyPr wrap="square">
              <a:spAutoFit/>
            </a:bodyPr>
            <a:lstStyle/>
            <a:p>
              <a:pPr lvl="0">
                <a:defRPr/>
              </a:pPr>
              <a:r>
                <a:rPr lang="en-US" altLang="ko-KR" sz="1200" b="1">
                  <a:ln w="9525">
                    <a:solidFill>
                      <a:schemeClr val="accent1">
                        <a:shade val="15000"/>
                        <a:alpha val="0"/>
                      </a:schemeClr>
                    </a:solidFill>
                  </a:ln>
                  <a:solidFill>
                    <a:srgbClr val="3378C8">
                      <a:alpha val="50000"/>
                    </a:srgbClr>
                  </a:solidFill>
                  <a:latin typeface="맑은 고딕"/>
                  <a:ea typeface="맑은 고딕"/>
                </a:rPr>
                <a:t>K-Digital Training</a:t>
              </a:r>
              <a:endParaRPr lang="ko-KR" altLang="en-US" sz="1200" b="1">
                <a:ln w="9525">
                  <a:solidFill>
                    <a:schemeClr val="accent1">
                      <a:shade val="15000"/>
                      <a:alpha val="0"/>
                    </a:schemeClr>
                  </a:solidFill>
                </a:ln>
                <a:solidFill>
                  <a:srgbClr val="3378C8">
                    <a:alpha val="50000"/>
                  </a:srgbClr>
                </a:solidFill>
                <a:latin typeface="맑은 고딕"/>
                <a:ea typeface="맑은 고딕"/>
              </a:endParaRPr>
            </a:p>
          </p:txBody>
        </p:sp>
        <p:sp>
          <p:nvSpPr>
            <p:cNvPr id="23" name="TextBox 22"/>
            <p:cNvSpPr txBox="1"/>
            <p:nvPr/>
          </p:nvSpPr>
          <p:spPr>
            <a:xfrm>
              <a:off x="1461721" y="585057"/>
              <a:ext cx="7766627" cy="517938"/>
            </a:xfrm>
            <a:prstGeom prst="rect">
              <a:avLst/>
            </a:prstGeom>
            <a:noFill/>
          </p:spPr>
          <p:txBody>
            <a:bodyPr wrap="square">
              <a:spAutoFit/>
            </a:bodyPr>
            <a:lstStyle/>
            <a:p>
              <a:pPr>
                <a:defRPr/>
              </a:pPr>
              <a:r>
                <a:rPr lang="ko-KR" altLang="en-US" sz="2800" b="1">
                  <a:ln w="9525">
                    <a:solidFill>
                      <a:schemeClr val="accent1">
                        <a:shade val="15000"/>
                        <a:alpha val="0"/>
                      </a:schemeClr>
                    </a:solidFill>
                  </a:ln>
                  <a:solidFill>
                    <a:schemeClr val="tx1">
                      <a:lumMod val="75000"/>
                      <a:lumOff val="25000"/>
                    </a:schemeClr>
                  </a:solidFill>
                  <a:latin typeface="맑은 고딕"/>
                  <a:ea typeface="맑은 고딕"/>
                </a:rPr>
                <a:t>프로젝트 개요</a:t>
              </a:r>
              <a:endParaRPr lang="ko-KR" altLang="en-US" sz="2800" b="1">
                <a:solidFill>
                  <a:schemeClr val="tx1">
                    <a:lumMod val="75000"/>
                    <a:lumOff val="25000"/>
                  </a:schemeClr>
                </a:solidFill>
                <a:latin typeface="맑은 고딕"/>
                <a:ea typeface="맑은 고딕"/>
              </a:endParaRPr>
            </a:p>
          </p:txBody>
        </p:sp>
        <p:sp>
          <p:nvSpPr>
            <p:cNvPr id="25" name="TextBox 24"/>
            <p:cNvSpPr txBox="1"/>
            <p:nvPr/>
          </p:nvSpPr>
          <p:spPr>
            <a:xfrm>
              <a:off x="376102" y="333243"/>
              <a:ext cx="1266679" cy="830997"/>
            </a:xfrm>
            <a:prstGeom prst="rect">
              <a:avLst/>
            </a:prstGeom>
            <a:noFill/>
          </p:spPr>
          <p:txBody>
            <a:bodyPr wrap="square" tIns="0" bIns="0">
              <a:spAutoFit/>
            </a:bodyPr>
            <a:lstStyle/>
            <a:p>
              <a:pPr eaLnBrk="1" latinLnBrk="1" hangingPunct="1">
                <a:spcBef>
                  <a:spcPts val="0"/>
                </a:spcBef>
                <a:spcAft>
                  <a:spcPts val="0"/>
                </a:spcAft>
                <a:defRPr/>
              </a:pPr>
              <a:r>
                <a:rPr lang="en-US" altLang="ko-KR" sz="5400">
                  <a:ln w="9525">
                    <a:solidFill>
                      <a:schemeClr val="accent1">
                        <a:shade val="15000"/>
                        <a:alpha val="0"/>
                      </a:schemeClr>
                    </a:solidFill>
                  </a:ln>
                  <a:solidFill>
                    <a:srgbClr val="3378C8"/>
                  </a:solidFill>
                  <a:latin typeface="세방고딕 Bold"/>
                  <a:ea typeface="세방고딕 Bold"/>
                </a:rPr>
                <a:t>01</a:t>
              </a:r>
              <a:endParaRPr lang="ko-KR" altLang="en-US" sz="4400" b="1">
                <a:ln w="9525">
                  <a:solidFill>
                    <a:schemeClr val="accent1">
                      <a:shade val="15000"/>
                      <a:alpha val="0"/>
                    </a:schemeClr>
                  </a:solidFill>
                </a:ln>
                <a:solidFill>
                  <a:srgbClr val="3378C8"/>
                </a:solidFill>
                <a:latin typeface="세방고딕 Regular"/>
                <a:ea typeface="세방고딕 Regular"/>
              </a:endParaRPr>
            </a:p>
          </p:txBody>
        </p:sp>
      </p:grpSp>
      <p:pic>
        <p:nvPicPr>
          <p:cNvPr id="26" name="그림 25"/>
          <p:cNvPicPr>
            <a:picLocks noChangeAspect="1"/>
          </p:cNvPicPr>
          <p:nvPr/>
        </p:nvPicPr>
        <p:blipFill rotWithShape="1">
          <a:blip r:embed="rId3">
            <a:alphaModFix amt="27000"/>
            <a:duotone>
              <a:schemeClr val="accent5">
                <a:shade val="45000"/>
                <a:satMod val="135000"/>
              </a:schemeClr>
              <a:prstClr val="white"/>
            </a:duotone>
          </a:blip>
          <a:srcRect/>
          <a:stretch>
            <a:fillRect/>
          </a:stretch>
        </p:blipFill>
        <p:spPr>
          <a:xfrm rot="10800000" flipV="1">
            <a:off x="0" y="1916849"/>
            <a:ext cx="12192000" cy="233580"/>
          </a:xfrm>
          <a:prstGeom prst="rect">
            <a:avLst/>
          </a:prstGeom>
        </p:spPr>
      </p:pic>
      <p:grpSp>
        <p:nvGrpSpPr>
          <p:cNvPr id="28" name="그룹 27"/>
          <p:cNvGrpSpPr/>
          <p:nvPr/>
        </p:nvGrpSpPr>
        <p:grpSpPr>
          <a:xfrm>
            <a:off x="541891" y="1430219"/>
            <a:ext cx="10526159" cy="358576"/>
            <a:chOff x="541891" y="1430219"/>
            <a:chExt cx="10526159" cy="358576"/>
          </a:xfrm>
        </p:grpSpPr>
        <p:sp>
          <p:nvSpPr>
            <p:cNvPr id="29" name="TextBox 28"/>
            <p:cNvSpPr txBox="1"/>
            <p:nvPr/>
          </p:nvSpPr>
          <p:spPr>
            <a:xfrm>
              <a:off x="743615" y="1430219"/>
              <a:ext cx="10324435" cy="358576"/>
            </a:xfrm>
            <a:prstGeom prst="rect">
              <a:avLst/>
            </a:prstGeom>
            <a:noFill/>
          </p:spPr>
          <p:txBody>
            <a:bodyPr wrap="square">
              <a:spAutoFit/>
            </a:bodyPr>
            <a:lstStyle/>
            <a:p>
              <a:pPr>
                <a:defRPr/>
              </a:pPr>
              <a:r>
                <a:rPr lang="ko-KR" altLang="en-US" b="1">
                  <a:ln w="9525">
                    <a:solidFill>
                      <a:schemeClr val="accent1">
                        <a:shade val="15000"/>
                        <a:alpha val="0"/>
                      </a:schemeClr>
                    </a:solidFill>
                  </a:ln>
                  <a:solidFill>
                    <a:schemeClr val="tx1">
                      <a:lumMod val="75000"/>
                      <a:lumOff val="25000"/>
                    </a:schemeClr>
                  </a:solidFill>
                  <a:latin typeface="+mj-ea"/>
                  <a:ea typeface="+mj-ea"/>
                </a:rPr>
                <a:t>프로젝트 주제 및 선정 배경</a:t>
              </a:r>
              <a:endParaRPr lang="ko-KR" altLang="en-US" b="1">
                <a:solidFill>
                  <a:schemeClr val="tx1">
                    <a:lumMod val="75000"/>
                    <a:lumOff val="25000"/>
                  </a:schemeClr>
                </a:solidFill>
                <a:latin typeface="+mj-ea"/>
                <a:ea typeface="+mj-ea"/>
              </a:endParaRPr>
            </a:p>
          </p:txBody>
        </p:sp>
        <p:sp>
          <p:nvSpPr>
            <p:cNvPr id="30" name="그래픽 43"/>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anchor="ctr"/>
            <a:lstStyle/>
            <a:p>
              <a:pPr lvl="0">
                <a:defRPr/>
              </a:pPr>
              <a:endParaRPr lang="ko-KR" altLang="en-US"/>
            </a:p>
          </p:txBody>
        </p:sp>
      </p:grpSp>
      <p:sp>
        <p:nvSpPr>
          <p:cNvPr id="31" name="TextBox 30"/>
          <p:cNvSpPr txBox="1"/>
          <p:nvPr/>
        </p:nvSpPr>
        <p:spPr>
          <a:xfrm>
            <a:off x="0" y="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sp>
        <p:nvSpPr>
          <p:cNvPr id="32" name="TextBox 31"/>
          <p:cNvSpPr txBox="1"/>
          <p:nvPr/>
        </p:nvSpPr>
        <p:spPr>
          <a:xfrm>
            <a:off x="0" y="0"/>
            <a:ext cx="1336675" cy="114300"/>
          </a:xfrm>
          <a:prstGeom prst="rect">
            <a:avLst/>
          </a:prstGeom>
          <a:solidFill>
            <a:srgbClr val="3378C8"/>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pic>
        <p:nvPicPr>
          <p:cNvPr id="38" name="그래픽 37"/>
          <p:cNvPicPr>
            <a:picLocks noChangeAspect="1"/>
          </p:cNvPicPr>
          <p:nvPr/>
        </p:nvPicPr>
        <p:blipFill rotWithShape="1">
          <a:blip r:embed="rId4"/>
          <a:srcRect l="34970"/>
          <a:stretch>
            <a:fillRect/>
          </a:stretch>
        </p:blipFill>
        <p:spPr>
          <a:xfrm rot="14660350">
            <a:off x="1714" y="5530566"/>
            <a:ext cx="1452422" cy="917364"/>
          </a:xfrm>
          <a:prstGeom prst="rect">
            <a:avLst/>
          </a:prstGeom>
        </p:spPr>
      </p:pic>
      <p:pic>
        <p:nvPicPr>
          <p:cNvPr id="77" name="그래픽 76"/>
          <p:cNvPicPr>
            <a:picLocks noChangeAspect="1"/>
          </p:cNvPicPr>
          <p:nvPr/>
        </p:nvPicPr>
        <p:blipFill rotWithShape="1">
          <a:blip r:embed="rId5"/>
          <a:stretch>
            <a:fillRect/>
          </a:stretch>
        </p:blipFill>
        <p:spPr>
          <a:xfrm rot="21165700">
            <a:off x="8621099" y="4762217"/>
            <a:ext cx="3710393" cy="1869483"/>
          </a:xfrm>
          <a:prstGeom prst="rect">
            <a:avLst/>
          </a:prstGeom>
        </p:spPr>
      </p:pic>
      <p:pic>
        <p:nvPicPr>
          <p:cNvPr id="2" name="그래픽 1"/>
          <p:cNvPicPr>
            <a:picLocks noChangeAspect="1"/>
          </p:cNvPicPr>
          <p:nvPr/>
        </p:nvPicPr>
        <p:blipFill rotWithShape="1">
          <a:blip r:embed="rId6"/>
          <a:stretch>
            <a:fillRect/>
          </a:stretch>
        </p:blipFill>
        <p:spPr>
          <a:xfrm>
            <a:off x="11690202" y="3164584"/>
            <a:ext cx="178594" cy="178594"/>
          </a:xfrm>
          <a:prstGeom prst="rect">
            <a:avLst/>
          </a:prstGeom>
        </p:spPr>
      </p:pic>
      <p:pic>
        <p:nvPicPr>
          <p:cNvPr id="3" name="그래픽 2"/>
          <p:cNvPicPr>
            <a:picLocks noChangeAspect="1"/>
          </p:cNvPicPr>
          <p:nvPr/>
        </p:nvPicPr>
        <p:blipFill rotWithShape="1">
          <a:blip r:embed="rId7"/>
          <a:stretch>
            <a:fillRect/>
          </a:stretch>
        </p:blipFill>
        <p:spPr>
          <a:xfrm rot="20272352">
            <a:off x="386995" y="5443343"/>
            <a:ext cx="186904" cy="207671"/>
          </a:xfrm>
          <a:prstGeom prst="rect">
            <a:avLst/>
          </a:prstGeom>
        </p:spPr>
      </p:pic>
      <p:pic>
        <p:nvPicPr>
          <p:cNvPr id="4" name="그래픽 3"/>
          <p:cNvPicPr>
            <a:picLocks noChangeAspect="1"/>
          </p:cNvPicPr>
          <p:nvPr/>
        </p:nvPicPr>
        <p:blipFill rotWithShape="1">
          <a:blip r:embed="rId8"/>
          <a:srcRect l="44920"/>
          <a:stretch>
            <a:fillRect/>
          </a:stretch>
        </p:blipFill>
        <p:spPr>
          <a:xfrm rot="10800000">
            <a:off x="11016343" y="4903197"/>
            <a:ext cx="1175656" cy="779989"/>
          </a:xfrm>
          <a:prstGeom prst="rect">
            <a:avLst/>
          </a:prstGeom>
        </p:spPr>
      </p:pic>
      <p:pic>
        <p:nvPicPr>
          <p:cNvPr id="5" name="그래픽 4"/>
          <p:cNvPicPr>
            <a:picLocks noChangeAspect="1"/>
          </p:cNvPicPr>
          <p:nvPr/>
        </p:nvPicPr>
        <p:blipFill rotWithShape="1">
          <a:blip r:embed="rId9"/>
          <a:srcRect l="45410"/>
          <a:stretch>
            <a:fillRect/>
          </a:stretch>
        </p:blipFill>
        <p:spPr>
          <a:xfrm>
            <a:off x="0" y="3261891"/>
            <a:ext cx="2914927" cy="2847758"/>
          </a:xfrm>
          <a:prstGeom prst="rect">
            <a:avLst/>
          </a:prstGeom>
        </p:spPr>
      </p:pic>
      <p:pic>
        <p:nvPicPr>
          <p:cNvPr id="7" name="그래픽 6"/>
          <p:cNvPicPr>
            <a:picLocks noChangeAspect="1"/>
          </p:cNvPicPr>
          <p:nvPr/>
        </p:nvPicPr>
        <p:blipFill rotWithShape="1">
          <a:blip r:embed="rId10"/>
          <a:stretch>
            <a:fillRect/>
          </a:stretch>
        </p:blipFill>
        <p:spPr>
          <a:xfrm>
            <a:off x="0" y="5934670"/>
            <a:ext cx="12192000" cy="923330"/>
          </a:xfrm>
          <a:prstGeom prst="rect">
            <a:avLst/>
          </a:prstGeom>
        </p:spPr>
      </p:pic>
      <p:pic>
        <p:nvPicPr>
          <p:cNvPr id="8" name="그래픽 7"/>
          <p:cNvPicPr>
            <a:picLocks noChangeAspect="1"/>
          </p:cNvPicPr>
          <p:nvPr/>
        </p:nvPicPr>
        <p:blipFill rotWithShape="1">
          <a:blip r:embed="rId11"/>
          <a:stretch>
            <a:fillRect/>
          </a:stretch>
        </p:blipFill>
        <p:spPr>
          <a:xfrm>
            <a:off x="11672484" y="2240918"/>
            <a:ext cx="149373" cy="149373"/>
          </a:xfrm>
          <a:prstGeom prst="rect">
            <a:avLst/>
          </a:prstGeom>
        </p:spPr>
      </p:pic>
      <p:grpSp>
        <p:nvGrpSpPr>
          <p:cNvPr id="127" name="그룹 126"/>
          <p:cNvGrpSpPr/>
          <p:nvPr/>
        </p:nvGrpSpPr>
        <p:grpSpPr>
          <a:xfrm>
            <a:off x="10667149" y="6576811"/>
            <a:ext cx="1075644" cy="150807"/>
            <a:chOff x="921102" y="6027409"/>
            <a:chExt cx="2680001" cy="375740"/>
          </a:xfrm>
        </p:grpSpPr>
        <p:pic>
          <p:nvPicPr>
            <p:cNvPr id="128" name="_x278651016" descr="EMB0000378c3f3d"/>
            <p:cNvPicPr>
              <a:picLocks noChangeAspect="1" noChangeArrowheads="1"/>
            </p:cNvPicPr>
            <p:nvPr/>
          </p:nvPicPr>
          <p:blipFill rotWithShape="1">
            <a:blip r:embed="rId12"/>
            <a:srcRect/>
            <a:stretch>
              <a:fillRect/>
            </a:stretch>
          </p:blipFill>
          <p:spPr>
            <a:xfrm>
              <a:off x="2420865" y="6027409"/>
              <a:ext cx="1180238" cy="375740"/>
            </a:xfrm>
            <a:prstGeom prst="rect">
              <a:avLst/>
            </a:prstGeom>
            <a:noFill/>
          </p:spPr>
        </p:pic>
        <p:pic>
          <p:nvPicPr>
            <p:cNvPr id="129" name="그래픽 23"/>
            <p:cNvPicPr>
              <a:picLocks noChangeAspect="1"/>
            </p:cNvPicPr>
            <p:nvPr/>
          </p:nvPicPr>
          <p:blipFill rotWithShape="1">
            <a:blip r:embed="rId13"/>
            <a:stretch>
              <a:fillRect/>
            </a:stretch>
          </p:blipFill>
          <p:spPr>
            <a:xfrm>
              <a:off x="921102" y="6027409"/>
              <a:ext cx="1190542" cy="353945"/>
            </a:xfrm>
            <a:prstGeom prst="rect">
              <a:avLst/>
            </a:prstGeom>
          </p:spPr>
        </p:pic>
      </p:grpSp>
      <p:sp>
        <p:nvSpPr>
          <p:cNvPr id="78" name="슬라이드 번호 개체 틀 49"/>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5AB8E7FC-5705-4F0E-8032-A2FC3223C23D}" type="slidenum">
              <a:rPr kumimoji="1" lang="en-US" altLang="en-US" sz="1400"/>
              <a:pPr algn="ctr">
                <a:defRPr/>
              </a:pPr>
              <a:t>3</a:t>
            </a:fld>
            <a:endParaRPr kumimoji="1" lang="en-US" altLang="en-US" sz="1400"/>
          </a:p>
        </p:txBody>
      </p:sp>
      <p:sp>
        <p:nvSpPr>
          <p:cNvPr id="130" name="TextBox 129"/>
          <p:cNvSpPr txBox="1"/>
          <p:nvPr/>
        </p:nvSpPr>
        <p:spPr>
          <a:xfrm>
            <a:off x="606127" y="2150430"/>
            <a:ext cx="10837917" cy="1591269"/>
          </a:xfrm>
          <a:prstGeom prst="rect">
            <a:avLst/>
          </a:prstGeom>
        </p:spPr>
        <p:txBody>
          <a:bodyPr wrap="square">
            <a:spAutoFit/>
          </a:bodyPr>
          <a:lstStyle/>
          <a:p>
            <a:pPr>
              <a:lnSpc>
                <a:spcPct val="150000"/>
              </a:lnSpc>
              <a:defRPr/>
            </a:pPr>
            <a:r>
              <a:rPr lang="ko-KR" altLang="en-US" sz="1900" b="1" dirty="0"/>
              <a:t>선정 배경</a:t>
            </a:r>
          </a:p>
          <a:p>
            <a:pPr>
              <a:lnSpc>
                <a:spcPct val="150000"/>
              </a:lnSpc>
              <a:defRPr/>
            </a:pPr>
            <a:r>
              <a:rPr lang="en-US" altLang="ko-KR" sz="1600" dirty="0"/>
              <a:t>- </a:t>
            </a:r>
            <a:r>
              <a:rPr lang="ko-KR" altLang="en-US" sz="1600" dirty="0"/>
              <a:t>코로나 이후 </a:t>
            </a:r>
            <a:r>
              <a:rPr lang="ko-KR" altLang="en-US" sz="1600" b="1" dirty="0">
                <a:solidFill>
                  <a:srgbClr val="3378C8"/>
                </a:solidFill>
              </a:rPr>
              <a:t>항공 여객 수요가 빠르게 회복</a:t>
            </a:r>
            <a:r>
              <a:rPr lang="ko-KR" altLang="en-US" sz="1600" dirty="0"/>
              <a:t>되며</a:t>
            </a:r>
            <a:r>
              <a:rPr lang="en-US" altLang="ko-KR" sz="1600" dirty="0"/>
              <a:t>,</a:t>
            </a:r>
            <a:r>
              <a:rPr lang="ko-KR" altLang="en-US" sz="1600" dirty="0"/>
              <a:t> </a:t>
            </a:r>
            <a:r>
              <a:rPr lang="ko-KR" altLang="en-US" sz="1600" b="1" dirty="0">
                <a:solidFill>
                  <a:srgbClr val="3378C8"/>
                </a:solidFill>
              </a:rPr>
              <a:t>저비용 항공사</a:t>
            </a:r>
            <a:r>
              <a:rPr lang="en-US" altLang="ko-KR" sz="1600" b="1" dirty="0">
                <a:solidFill>
                  <a:srgbClr val="3378C8"/>
                </a:solidFill>
              </a:rPr>
              <a:t>(LCC) </a:t>
            </a:r>
            <a:r>
              <a:rPr lang="ko-KR" altLang="en-US" sz="1600" b="1" dirty="0">
                <a:solidFill>
                  <a:srgbClr val="3378C8"/>
                </a:solidFill>
              </a:rPr>
              <a:t>증가로 </a:t>
            </a:r>
            <a:r>
              <a:rPr lang="ko-KR" altLang="en-US" sz="1600" dirty="0"/>
              <a:t>인해 다양한 항공 예약 서비스가 운영 </a:t>
            </a:r>
            <a:endParaRPr lang="en-US" altLang="ko-KR" sz="1600" dirty="0"/>
          </a:p>
          <a:p>
            <a:pPr>
              <a:lnSpc>
                <a:spcPct val="150000"/>
              </a:lnSpc>
              <a:defRPr/>
            </a:pPr>
            <a:r>
              <a:rPr lang="en-US" altLang="ko-KR" sz="1600" dirty="0"/>
              <a:t>-</a:t>
            </a:r>
            <a:r>
              <a:rPr lang="ko-KR" altLang="en-US" sz="1600" dirty="0"/>
              <a:t> 그러나 여전히 항공권 예약의 </a:t>
            </a:r>
            <a:r>
              <a:rPr lang="ko-KR" altLang="en-US" sz="1600" b="1" dirty="0">
                <a:solidFill>
                  <a:srgbClr val="3378C8"/>
                </a:solidFill>
              </a:rPr>
              <a:t>복잡성</a:t>
            </a:r>
            <a:r>
              <a:rPr lang="ko-KR" altLang="en-US" sz="1600" dirty="0"/>
              <a:t>과 </a:t>
            </a:r>
            <a:r>
              <a:rPr lang="ko-KR" altLang="en-US" sz="1600" b="1" dirty="0">
                <a:solidFill>
                  <a:srgbClr val="3378C8"/>
                </a:solidFill>
              </a:rPr>
              <a:t>비효율성</a:t>
            </a:r>
            <a:r>
              <a:rPr lang="ko-KR" altLang="en-US" sz="1600" dirty="0"/>
              <a:t> 개선</a:t>
            </a:r>
          </a:p>
          <a:p>
            <a:pPr>
              <a:lnSpc>
                <a:spcPct val="150000"/>
              </a:lnSpc>
              <a:defRPr/>
            </a:pPr>
            <a:r>
              <a:rPr lang="en-US" altLang="ko-KR" sz="1600" dirty="0"/>
              <a:t>-</a:t>
            </a:r>
            <a:r>
              <a:rPr lang="ko-KR" altLang="en-US" sz="1600" dirty="0"/>
              <a:t> 사용자 중심의 </a:t>
            </a:r>
            <a:r>
              <a:rPr lang="ko-KR" altLang="en-US" sz="1600" b="1" dirty="0">
                <a:solidFill>
                  <a:srgbClr val="3378C8"/>
                </a:solidFill>
              </a:rPr>
              <a:t>직관적인</a:t>
            </a:r>
            <a:r>
              <a:rPr lang="ko-KR" altLang="en-US" sz="1600" dirty="0"/>
              <a:t> 예약 프로세스 필요성</a:t>
            </a:r>
          </a:p>
        </p:txBody>
      </p:sp>
      <p:pic>
        <p:nvPicPr>
          <p:cNvPr id="9" name="그림 8">
            <a:extLst>
              <a:ext uri="{FF2B5EF4-FFF2-40B4-BE49-F238E27FC236}">
                <a16:creationId xmlns:a16="http://schemas.microsoft.com/office/drawing/2014/main" id="{8C3F56FF-FBC1-3BC3-E624-4FAF94533FEA}"/>
              </a:ext>
            </a:extLst>
          </p:cNvPr>
          <p:cNvPicPr>
            <a:picLocks noChangeAspect="1"/>
          </p:cNvPicPr>
          <p:nvPr/>
        </p:nvPicPr>
        <p:blipFill>
          <a:blip r:embed="rId14"/>
          <a:stretch>
            <a:fillRect/>
          </a:stretch>
        </p:blipFill>
        <p:spPr>
          <a:xfrm>
            <a:off x="926158" y="3777999"/>
            <a:ext cx="2469542" cy="1919253"/>
          </a:xfrm>
          <a:prstGeom prst="rect">
            <a:avLst/>
          </a:prstGeom>
        </p:spPr>
      </p:pic>
      <p:pic>
        <p:nvPicPr>
          <p:cNvPr id="11" name="그림 10" descr="텍스트, 스크린샷, 인간의 얼굴, 만화 영화이(가) 표시된 사진">
            <a:extLst>
              <a:ext uri="{FF2B5EF4-FFF2-40B4-BE49-F238E27FC236}">
                <a16:creationId xmlns:a16="http://schemas.microsoft.com/office/drawing/2014/main" id="{40DABE60-9FE2-CFAC-69E8-CAC9E59F305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740996" y="3861048"/>
            <a:ext cx="2651714" cy="2048893"/>
          </a:xfrm>
          <a:prstGeom prst="rect">
            <a:avLst/>
          </a:prstGeom>
        </p:spPr>
      </p:pic>
      <p:pic>
        <p:nvPicPr>
          <p:cNvPr id="6" name="그림 5" descr="사용자 중심의 직관적인 예약 프로세스 필요성. 항공 서비스 예약 시스템의 복잡성을 줄이고 효율성을 높이는 직관적인 사용자 인터페이스 디자인. 간편한 예약 절차, 명확한 단계별 안내, 사용자 친화적인 디자인 요소 포함. 밝고 신뢰감을 주는 색상 사용, 현대적이고 깔끔한 스타일, 직관적인 아이콘과 그래픽 요소. 사용자 경험을 최적화하는 디자인.">
            <a:extLst>
              <a:ext uri="{FF2B5EF4-FFF2-40B4-BE49-F238E27FC236}">
                <a16:creationId xmlns:a16="http://schemas.microsoft.com/office/drawing/2014/main" id="{4A9237D3-8AE7-5ADC-D12C-C1D02040CA46}"/>
              </a:ext>
            </a:extLst>
          </p:cNvPr>
          <p:cNvPicPr>
            <a:picLocks noChangeAspect="1"/>
          </p:cNvPicPr>
          <p:nvPr/>
        </p:nvPicPr>
        <p:blipFill>
          <a:blip r:embed="rId16"/>
          <a:stretch>
            <a:fillRect/>
          </a:stretch>
        </p:blipFill>
        <p:spPr>
          <a:xfrm>
            <a:off x="8837832" y="3847985"/>
            <a:ext cx="2519353" cy="1816663"/>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955BC-8CAD-49FB-B25B-CA298FFF7441}"/>
            </a:ext>
          </a:extLst>
        </p:cNvPr>
        <p:cNvGrpSpPr/>
        <p:nvPr/>
      </p:nvGrpSpPr>
      <p:grpSpPr>
        <a:xfrm>
          <a:off x="0" y="0"/>
          <a:ext cx="0" cy="0"/>
          <a:chOff x="0" y="0"/>
          <a:chExt cx="0" cy="0"/>
        </a:xfrm>
      </p:grpSpPr>
      <p:pic>
        <p:nvPicPr>
          <p:cNvPr id="17" name="그래픽 16">
            <a:extLst>
              <a:ext uri="{FF2B5EF4-FFF2-40B4-BE49-F238E27FC236}">
                <a16:creationId xmlns:a16="http://schemas.microsoft.com/office/drawing/2014/main" id="{A04AE201-73E6-19C3-F8BF-9739C092D9A0}"/>
              </a:ext>
            </a:extLst>
          </p:cNvPr>
          <p:cNvPicPr>
            <a:picLocks noChangeAspect="1"/>
          </p:cNvPicPr>
          <p:nvPr/>
        </p:nvPicPr>
        <p:blipFill rotWithShape="1">
          <a:blip r:embed="rId2"/>
          <a:stretch>
            <a:fillRect/>
          </a:stretch>
        </p:blipFill>
        <p:spPr>
          <a:xfrm>
            <a:off x="0" y="0"/>
            <a:ext cx="12192000" cy="6858000"/>
          </a:xfrm>
          <a:prstGeom prst="rect">
            <a:avLst/>
          </a:prstGeom>
        </p:spPr>
      </p:pic>
      <p:sp>
        <p:nvSpPr>
          <p:cNvPr id="18" name="사각형: 둥근 한쪽 모서리 17">
            <a:extLst>
              <a:ext uri="{FF2B5EF4-FFF2-40B4-BE49-F238E27FC236}">
                <a16:creationId xmlns:a16="http://schemas.microsoft.com/office/drawing/2014/main" id="{7F583284-53CF-9794-1FDD-5CFECE84AEE8}"/>
              </a:ext>
            </a:extLst>
          </p:cNvPr>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20" name="그룹 19">
            <a:extLst>
              <a:ext uri="{FF2B5EF4-FFF2-40B4-BE49-F238E27FC236}">
                <a16:creationId xmlns:a16="http://schemas.microsoft.com/office/drawing/2014/main" id="{2B6C5167-2550-B4A5-44D8-DEF7FC95F10B}"/>
              </a:ext>
            </a:extLst>
          </p:cNvPr>
          <p:cNvGrpSpPr/>
          <p:nvPr/>
        </p:nvGrpSpPr>
        <p:grpSpPr>
          <a:xfrm>
            <a:off x="376102" y="333243"/>
            <a:ext cx="8852246" cy="830997"/>
            <a:chOff x="376102" y="333243"/>
            <a:chExt cx="8852246" cy="830997"/>
          </a:xfrm>
        </p:grpSpPr>
        <p:sp>
          <p:nvSpPr>
            <p:cNvPr id="22" name="TextBox 21">
              <a:extLst>
                <a:ext uri="{FF2B5EF4-FFF2-40B4-BE49-F238E27FC236}">
                  <a16:creationId xmlns:a16="http://schemas.microsoft.com/office/drawing/2014/main" id="{A1AD5227-684D-03AA-1187-FF684976C1D2}"/>
                </a:ext>
              </a:extLst>
            </p:cNvPr>
            <p:cNvSpPr txBox="1"/>
            <p:nvPr/>
          </p:nvSpPr>
          <p:spPr>
            <a:xfrm>
              <a:off x="1461721" y="366114"/>
              <a:ext cx="2252213" cy="276999"/>
            </a:xfrm>
            <a:prstGeom prst="rect">
              <a:avLst/>
            </a:prstGeom>
            <a:noFill/>
          </p:spPr>
          <p:txBody>
            <a:bodyPr wrap="square">
              <a:spAutoFit/>
            </a:bodyPr>
            <a:lstStyle/>
            <a:p>
              <a:pPr lvl="0">
                <a:defRPr/>
              </a:pPr>
              <a:r>
                <a:rPr lang="en-US" altLang="ko-KR" sz="1200" b="1">
                  <a:ln w="9525">
                    <a:solidFill>
                      <a:schemeClr val="accent1">
                        <a:shade val="15000"/>
                        <a:alpha val="0"/>
                      </a:schemeClr>
                    </a:solidFill>
                  </a:ln>
                  <a:solidFill>
                    <a:srgbClr val="3378C8">
                      <a:alpha val="50000"/>
                    </a:srgbClr>
                  </a:solidFill>
                  <a:latin typeface="맑은 고딕"/>
                  <a:ea typeface="맑은 고딕"/>
                </a:rPr>
                <a:t>K-Digital Training</a:t>
              </a:r>
              <a:endParaRPr lang="ko-KR" altLang="en-US" sz="1200" b="1">
                <a:ln w="9525">
                  <a:solidFill>
                    <a:schemeClr val="accent1">
                      <a:shade val="15000"/>
                      <a:alpha val="0"/>
                    </a:schemeClr>
                  </a:solidFill>
                </a:ln>
                <a:solidFill>
                  <a:srgbClr val="3378C8">
                    <a:alpha val="50000"/>
                  </a:srgbClr>
                </a:solidFill>
                <a:latin typeface="맑은 고딕"/>
                <a:ea typeface="맑은 고딕"/>
              </a:endParaRPr>
            </a:p>
          </p:txBody>
        </p:sp>
        <p:sp>
          <p:nvSpPr>
            <p:cNvPr id="23" name="TextBox 22">
              <a:extLst>
                <a:ext uri="{FF2B5EF4-FFF2-40B4-BE49-F238E27FC236}">
                  <a16:creationId xmlns:a16="http://schemas.microsoft.com/office/drawing/2014/main" id="{7C314828-FBF1-2557-06CE-240BCB650F53}"/>
                </a:ext>
              </a:extLst>
            </p:cNvPr>
            <p:cNvSpPr txBox="1"/>
            <p:nvPr/>
          </p:nvSpPr>
          <p:spPr>
            <a:xfrm>
              <a:off x="1461721" y="585057"/>
              <a:ext cx="7766627" cy="517938"/>
            </a:xfrm>
            <a:prstGeom prst="rect">
              <a:avLst/>
            </a:prstGeom>
            <a:noFill/>
          </p:spPr>
          <p:txBody>
            <a:bodyPr wrap="square">
              <a:spAutoFit/>
            </a:bodyPr>
            <a:lstStyle/>
            <a:p>
              <a:pPr>
                <a:defRPr/>
              </a:pPr>
              <a:r>
                <a:rPr lang="ko-KR" altLang="en-US" sz="2800" b="1">
                  <a:ln w="9525">
                    <a:solidFill>
                      <a:schemeClr val="accent1">
                        <a:shade val="15000"/>
                        <a:alpha val="0"/>
                      </a:schemeClr>
                    </a:solidFill>
                  </a:ln>
                  <a:solidFill>
                    <a:schemeClr val="tx1">
                      <a:lumMod val="75000"/>
                      <a:lumOff val="25000"/>
                    </a:schemeClr>
                  </a:solidFill>
                  <a:latin typeface="맑은 고딕"/>
                  <a:ea typeface="맑은 고딕"/>
                </a:rPr>
                <a:t>프로젝트 개요</a:t>
              </a:r>
              <a:endParaRPr lang="ko-KR" altLang="en-US" sz="2800" b="1">
                <a:solidFill>
                  <a:schemeClr val="tx1">
                    <a:lumMod val="75000"/>
                    <a:lumOff val="25000"/>
                  </a:schemeClr>
                </a:solidFill>
                <a:latin typeface="맑은 고딕"/>
                <a:ea typeface="맑은 고딕"/>
              </a:endParaRPr>
            </a:p>
          </p:txBody>
        </p:sp>
        <p:sp>
          <p:nvSpPr>
            <p:cNvPr id="25" name="TextBox 24">
              <a:extLst>
                <a:ext uri="{FF2B5EF4-FFF2-40B4-BE49-F238E27FC236}">
                  <a16:creationId xmlns:a16="http://schemas.microsoft.com/office/drawing/2014/main" id="{FCFE325B-BE81-6825-5E25-C8FEAE5D745A}"/>
                </a:ext>
              </a:extLst>
            </p:cNvPr>
            <p:cNvSpPr txBox="1"/>
            <p:nvPr/>
          </p:nvSpPr>
          <p:spPr>
            <a:xfrm>
              <a:off x="376102" y="333243"/>
              <a:ext cx="1266679" cy="830997"/>
            </a:xfrm>
            <a:prstGeom prst="rect">
              <a:avLst/>
            </a:prstGeom>
            <a:noFill/>
          </p:spPr>
          <p:txBody>
            <a:bodyPr wrap="square" tIns="0" bIns="0">
              <a:spAutoFit/>
            </a:bodyPr>
            <a:lstStyle/>
            <a:p>
              <a:pPr eaLnBrk="1" latinLnBrk="1" hangingPunct="1">
                <a:spcBef>
                  <a:spcPts val="0"/>
                </a:spcBef>
                <a:spcAft>
                  <a:spcPts val="0"/>
                </a:spcAft>
                <a:defRPr/>
              </a:pPr>
              <a:r>
                <a:rPr lang="en-US" altLang="ko-KR" sz="5400">
                  <a:ln w="9525">
                    <a:solidFill>
                      <a:schemeClr val="accent1">
                        <a:shade val="15000"/>
                        <a:alpha val="0"/>
                      </a:schemeClr>
                    </a:solidFill>
                  </a:ln>
                  <a:solidFill>
                    <a:srgbClr val="3378C8"/>
                  </a:solidFill>
                  <a:latin typeface="세방고딕 Bold"/>
                  <a:ea typeface="세방고딕 Bold"/>
                </a:rPr>
                <a:t>01</a:t>
              </a:r>
              <a:endParaRPr lang="ko-KR" altLang="en-US" sz="4400" b="1">
                <a:ln w="9525">
                  <a:solidFill>
                    <a:schemeClr val="accent1">
                      <a:shade val="15000"/>
                      <a:alpha val="0"/>
                    </a:schemeClr>
                  </a:solidFill>
                </a:ln>
                <a:solidFill>
                  <a:srgbClr val="3378C8"/>
                </a:solidFill>
                <a:latin typeface="세방고딕 Regular"/>
                <a:ea typeface="세방고딕 Regular"/>
              </a:endParaRPr>
            </a:p>
          </p:txBody>
        </p:sp>
      </p:grpSp>
      <p:pic>
        <p:nvPicPr>
          <p:cNvPr id="26" name="그림 25">
            <a:extLst>
              <a:ext uri="{FF2B5EF4-FFF2-40B4-BE49-F238E27FC236}">
                <a16:creationId xmlns:a16="http://schemas.microsoft.com/office/drawing/2014/main" id="{E0403DB8-B200-AC1F-DCB9-AFDCCBCA99DD}"/>
              </a:ext>
            </a:extLst>
          </p:cNvPr>
          <p:cNvPicPr>
            <a:picLocks noChangeAspect="1"/>
          </p:cNvPicPr>
          <p:nvPr/>
        </p:nvPicPr>
        <p:blipFill rotWithShape="1">
          <a:blip r:embed="rId3">
            <a:alphaModFix amt="27000"/>
            <a:duotone>
              <a:schemeClr val="accent5">
                <a:shade val="45000"/>
                <a:satMod val="135000"/>
              </a:schemeClr>
              <a:prstClr val="white"/>
            </a:duotone>
          </a:blip>
          <a:srcRect/>
          <a:stretch>
            <a:fillRect/>
          </a:stretch>
        </p:blipFill>
        <p:spPr>
          <a:xfrm rot="10800000" flipV="1">
            <a:off x="0" y="1916849"/>
            <a:ext cx="12192000" cy="233580"/>
          </a:xfrm>
          <a:prstGeom prst="rect">
            <a:avLst/>
          </a:prstGeom>
        </p:spPr>
      </p:pic>
      <p:grpSp>
        <p:nvGrpSpPr>
          <p:cNvPr id="28" name="그룹 27">
            <a:extLst>
              <a:ext uri="{FF2B5EF4-FFF2-40B4-BE49-F238E27FC236}">
                <a16:creationId xmlns:a16="http://schemas.microsoft.com/office/drawing/2014/main" id="{D37D247B-8FBC-0CFA-0BA6-8DBAC9E24F39}"/>
              </a:ext>
            </a:extLst>
          </p:cNvPr>
          <p:cNvGrpSpPr/>
          <p:nvPr/>
        </p:nvGrpSpPr>
        <p:grpSpPr>
          <a:xfrm>
            <a:off x="541891" y="1430219"/>
            <a:ext cx="10526159" cy="358576"/>
            <a:chOff x="541891" y="1430219"/>
            <a:chExt cx="10526159" cy="358576"/>
          </a:xfrm>
        </p:grpSpPr>
        <p:sp>
          <p:nvSpPr>
            <p:cNvPr id="29" name="TextBox 28">
              <a:extLst>
                <a:ext uri="{FF2B5EF4-FFF2-40B4-BE49-F238E27FC236}">
                  <a16:creationId xmlns:a16="http://schemas.microsoft.com/office/drawing/2014/main" id="{992581D3-81A0-5AF0-8FC4-D8745C10A64B}"/>
                </a:ext>
              </a:extLst>
            </p:cNvPr>
            <p:cNvSpPr txBox="1"/>
            <p:nvPr/>
          </p:nvSpPr>
          <p:spPr>
            <a:xfrm>
              <a:off x="743615" y="1430219"/>
              <a:ext cx="10324435" cy="358576"/>
            </a:xfrm>
            <a:prstGeom prst="rect">
              <a:avLst/>
            </a:prstGeom>
            <a:noFill/>
          </p:spPr>
          <p:txBody>
            <a:bodyPr wrap="square">
              <a:spAutoFit/>
            </a:bodyPr>
            <a:lstStyle/>
            <a:p>
              <a:pPr>
                <a:defRPr/>
              </a:pPr>
              <a:r>
                <a:rPr lang="ko-KR" altLang="en-US" b="1">
                  <a:ln w="9525">
                    <a:solidFill>
                      <a:schemeClr val="accent1">
                        <a:shade val="15000"/>
                        <a:alpha val="0"/>
                      </a:schemeClr>
                    </a:solidFill>
                  </a:ln>
                  <a:solidFill>
                    <a:schemeClr val="tx1">
                      <a:lumMod val="75000"/>
                      <a:lumOff val="25000"/>
                    </a:schemeClr>
                  </a:solidFill>
                  <a:latin typeface="+mj-ea"/>
                  <a:ea typeface="+mj-ea"/>
                </a:rPr>
                <a:t>프로젝트 주제 및 선정 배경</a:t>
              </a:r>
              <a:endParaRPr lang="ko-KR" altLang="en-US" b="1">
                <a:solidFill>
                  <a:schemeClr val="tx1">
                    <a:lumMod val="75000"/>
                    <a:lumOff val="25000"/>
                  </a:schemeClr>
                </a:solidFill>
                <a:latin typeface="+mj-ea"/>
                <a:ea typeface="+mj-ea"/>
              </a:endParaRPr>
            </a:p>
          </p:txBody>
        </p:sp>
        <p:sp>
          <p:nvSpPr>
            <p:cNvPr id="30" name="그래픽 43">
              <a:extLst>
                <a:ext uri="{FF2B5EF4-FFF2-40B4-BE49-F238E27FC236}">
                  <a16:creationId xmlns:a16="http://schemas.microsoft.com/office/drawing/2014/main" id="{73D991F7-63B4-07ED-E54A-D6EBB54B117E}"/>
                </a:ext>
              </a:extLst>
            </p:cNvPr>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anchor="ctr"/>
            <a:lstStyle/>
            <a:p>
              <a:pPr lvl="0">
                <a:defRPr/>
              </a:pPr>
              <a:endParaRPr lang="ko-KR" altLang="en-US"/>
            </a:p>
          </p:txBody>
        </p:sp>
      </p:grpSp>
      <p:sp>
        <p:nvSpPr>
          <p:cNvPr id="31" name="TextBox 30">
            <a:extLst>
              <a:ext uri="{FF2B5EF4-FFF2-40B4-BE49-F238E27FC236}">
                <a16:creationId xmlns:a16="http://schemas.microsoft.com/office/drawing/2014/main" id="{727B0287-85A2-9AF9-59DA-53F335564738}"/>
              </a:ext>
            </a:extLst>
          </p:cNvPr>
          <p:cNvSpPr txBox="1"/>
          <p:nvPr/>
        </p:nvSpPr>
        <p:spPr>
          <a:xfrm>
            <a:off x="0" y="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sp>
        <p:nvSpPr>
          <p:cNvPr id="32" name="TextBox 31">
            <a:extLst>
              <a:ext uri="{FF2B5EF4-FFF2-40B4-BE49-F238E27FC236}">
                <a16:creationId xmlns:a16="http://schemas.microsoft.com/office/drawing/2014/main" id="{FF8BC8E9-AAE5-3F44-3D19-51B302CB525B}"/>
              </a:ext>
            </a:extLst>
          </p:cNvPr>
          <p:cNvSpPr txBox="1"/>
          <p:nvPr/>
        </p:nvSpPr>
        <p:spPr>
          <a:xfrm>
            <a:off x="0" y="0"/>
            <a:ext cx="1336675" cy="114300"/>
          </a:xfrm>
          <a:prstGeom prst="rect">
            <a:avLst/>
          </a:prstGeom>
          <a:solidFill>
            <a:srgbClr val="3378C8"/>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pic>
        <p:nvPicPr>
          <p:cNvPr id="38" name="그래픽 37">
            <a:extLst>
              <a:ext uri="{FF2B5EF4-FFF2-40B4-BE49-F238E27FC236}">
                <a16:creationId xmlns:a16="http://schemas.microsoft.com/office/drawing/2014/main" id="{36903EEC-0E81-6070-C095-D6BDF2021A05}"/>
              </a:ext>
            </a:extLst>
          </p:cNvPr>
          <p:cNvPicPr>
            <a:picLocks noChangeAspect="1"/>
          </p:cNvPicPr>
          <p:nvPr/>
        </p:nvPicPr>
        <p:blipFill rotWithShape="1">
          <a:blip r:embed="rId4"/>
          <a:srcRect l="34970"/>
          <a:stretch>
            <a:fillRect/>
          </a:stretch>
        </p:blipFill>
        <p:spPr>
          <a:xfrm rot="14660350">
            <a:off x="1714" y="5530566"/>
            <a:ext cx="1452422" cy="917364"/>
          </a:xfrm>
          <a:prstGeom prst="rect">
            <a:avLst/>
          </a:prstGeom>
        </p:spPr>
      </p:pic>
      <p:pic>
        <p:nvPicPr>
          <p:cNvPr id="77" name="그래픽 76">
            <a:extLst>
              <a:ext uri="{FF2B5EF4-FFF2-40B4-BE49-F238E27FC236}">
                <a16:creationId xmlns:a16="http://schemas.microsoft.com/office/drawing/2014/main" id="{DE81BF20-4571-657C-9E88-FCF574979B19}"/>
              </a:ext>
            </a:extLst>
          </p:cNvPr>
          <p:cNvPicPr>
            <a:picLocks noChangeAspect="1"/>
          </p:cNvPicPr>
          <p:nvPr/>
        </p:nvPicPr>
        <p:blipFill rotWithShape="1">
          <a:blip r:embed="rId5"/>
          <a:stretch>
            <a:fillRect/>
          </a:stretch>
        </p:blipFill>
        <p:spPr>
          <a:xfrm rot="21165700">
            <a:off x="8621099" y="4762217"/>
            <a:ext cx="3710393" cy="1869483"/>
          </a:xfrm>
          <a:prstGeom prst="rect">
            <a:avLst/>
          </a:prstGeom>
        </p:spPr>
      </p:pic>
      <p:pic>
        <p:nvPicPr>
          <p:cNvPr id="2" name="그래픽 1">
            <a:extLst>
              <a:ext uri="{FF2B5EF4-FFF2-40B4-BE49-F238E27FC236}">
                <a16:creationId xmlns:a16="http://schemas.microsoft.com/office/drawing/2014/main" id="{8D193DB3-C6AE-A34A-A5D8-C86B3F5A537A}"/>
              </a:ext>
            </a:extLst>
          </p:cNvPr>
          <p:cNvPicPr>
            <a:picLocks noChangeAspect="1"/>
          </p:cNvPicPr>
          <p:nvPr/>
        </p:nvPicPr>
        <p:blipFill rotWithShape="1">
          <a:blip r:embed="rId6"/>
          <a:stretch>
            <a:fillRect/>
          </a:stretch>
        </p:blipFill>
        <p:spPr>
          <a:xfrm>
            <a:off x="11690202" y="3164584"/>
            <a:ext cx="178594" cy="178594"/>
          </a:xfrm>
          <a:prstGeom prst="rect">
            <a:avLst/>
          </a:prstGeom>
        </p:spPr>
      </p:pic>
      <p:pic>
        <p:nvPicPr>
          <p:cNvPr id="3" name="그래픽 2">
            <a:extLst>
              <a:ext uri="{FF2B5EF4-FFF2-40B4-BE49-F238E27FC236}">
                <a16:creationId xmlns:a16="http://schemas.microsoft.com/office/drawing/2014/main" id="{C97B491B-DEDE-180C-CD93-D4E070BFFE10}"/>
              </a:ext>
            </a:extLst>
          </p:cNvPr>
          <p:cNvPicPr>
            <a:picLocks noChangeAspect="1"/>
          </p:cNvPicPr>
          <p:nvPr/>
        </p:nvPicPr>
        <p:blipFill rotWithShape="1">
          <a:blip r:embed="rId7"/>
          <a:stretch>
            <a:fillRect/>
          </a:stretch>
        </p:blipFill>
        <p:spPr>
          <a:xfrm rot="20272352">
            <a:off x="386995" y="5443343"/>
            <a:ext cx="186904" cy="207671"/>
          </a:xfrm>
          <a:prstGeom prst="rect">
            <a:avLst/>
          </a:prstGeom>
        </p:spPr>
      </p:pic>
      <p:pic>
        <p:nvPicPr>
          <p:cNvPr id="4" name="그래픽 3">
            <a:extLst>
              <a:ext uri="{FF2B5EF4-FFF2-40B4-BE49-F238E27FC236}">
                <a16:creationId xmlns:a16="http://schemas.microsoft.com/office/drawing/2014/main" id="{97C1D479-E8FD-D39E-966B-1734F82D446F}"/>
              </a:ext>
            </a:extLst>
          </p:cNvPr>
          <p:cNvPicPr>
            <a:picLocks noChangeAspect="1"/>
          </p:cNvPicPr>
          <p:nvPr/>
        </p:nvPicPr>
        <p:blipFill rotWithShape="1">
          <a:blip r:embed="rId8"/>
          <a:srcRect l="44920"/>
          <a:stretch>
            <a:fillRect/>
          </a:stretch>
        </p:blipFill>
        <p:spPr>
          <a:xfrm rot="10800000">
            <a:off x="11016343" y="4903197"/>
            <a:ext cx="1175656" cy="779989"/>
          </a:xfrm>
          <a:prstGeom prst="rect">
            <a:avLst/>
          </a:prstGeom>
        </p:spPr>
      </p:pic>
      <p:pic>
        <p:nvPicPr>
          <p:cNvPr id="5" name="그래픽 4">
            <a:extLst>
              <a:ext uri="{FF2B5EF4-FFF2-40B4-BE49-F238E27FC236}">
                <a16:creationId xmlns:a16="http://schemas.microsoft.com/office/drawing/2014/main" id="{2AA0FF9B-F204-2FB0-C8F6-5118A4428193}"/>
              </a:ext>
            </a:extLst>
          </p:cNvPr>
          <p:cNvPicPr>
            <a:picLocks noChangeAspect="1"/>
          </p:cNvPicPr>
          <p:nvPr/>
        </p:nvPicPr>
        <p:blipFill rotWithShape="1">
          <a:blip r:embed="rId9"/>
          <a:srcRect l="45410"/>
          <a:stretch>
            <a:fillRect/>
          </a:stretch>
        </p:blipFill>
        <p:spPr>
          <a:xfrm>
            <a:off x="0" y="3261891"/>
            <a:ext cx="2914927" cy="2847758"/>
          </a:xfrm>
          <a:prstGeom prst="rect">
            <a:avLst/>
          </a:prstGeom>
        </p:spPr>
      </p:pic>
      <p:pic>
        <p:nvPicPr>
          <p:cNvPr id="7" name="그래픽 6">
            <a:extLst>
              <a:ext uri="{FF2B5EF4-FFF2-40B4-BE49-F238E27FC236}">
                <a16:creationId xmlns:a16="http://schemas.microsoft.com/office/drawing/2014/main" id="{1CC0EAD0-4638-813F-DE2B-1D2F58AC716E}"/>
              </a:ext>
            </a:extLst>
          </p:cNvPr>
          <p:cNvPicPr>
            <a:picLocks noChangeAspect="1"/>
          </p:cNvPicPr>
          <p:nvPr/>
        </p:nvPicPr>
        <p:blipFill rotWithShape="1">
          <a:blip r:embed="rId10"/>
          <a:stretch>
            <a:fillRect/>
          </a:stretch>
        </p:blipFill>
        <p:spPr>
          <a:xfrm>
            <a:off x="0" y="5934670"/>
            <a:ext cx="12192000" cy="923330"/>
          </a:xfrm>
          <a:prstGeom prst="rect">
            <a:avLst/>
          </a:prstGeom>
        </p:spPr>
      </p:pic>
      <p:pic>
        <p:nvPicPr>
          <p:cNvPr id="8" name="그래픽 7">
            <a:extLst>
              <a:ext uri="{FF2B5EF4-FFF2-40B4-BE49-F238E27FC236}">
                <a16:creationId xmlns:a16="http://schemas.microsoft.com/office/drawing/2014/main" id="{6FF66249-1862-8C22-CBA6-6A90E35082FE}"/>
              </a:ext>
            </a:extLst>
          </p:cNvPr>
          <p:cNvPicPr>
            <a:picLocks noChangeAspect="1"/>
          </p:cNvPicPr>
          <p:nvPr/>
        </p:nvPicPr>
        <p:blipFill rotWithShape="1">
          <a:blip r:embed="rId11"/>
          <a:stretch>
            <a:fillRect/>
          </a:stretch>
        </p:blipFill>
        <p:spPr>
          <a:xfrm>
            <a:off x="11672484" y="2240918"/>
            <a:ext cx="149373" cy="149373"/>
          </a:xfrm>
          <a:prstGeom prst="rect">
            <a:avLst/>
          </a:prstGeom>
        </p:spPr>
      </p:pic>
      <p:grpSp>
        <p:nvGrpSpPr>
          <p:cNvPr id="127" name="그룹 126">
            <a:extLst>
              <a:ext uri="{FF2B5EF4-FFF2-40B4-BE49-F238E27FC236}">
                <a16:creationId xmlns:a16="http://schemas.microsoft.com/office/drawing/2014/main" id="{D9FD4CDE-99D5-E782-95D3-1A92C4DB2C2B}"/>
              </a:ext>
            </a:extLst>
          </p:cNvPr>
          <p:cNvGrpSpPr/>
          <p:nvPr/>
        </p:nvGrpSpPr>
        <p:grpSpPr>
          <a:xfrm>
            <a:off x="10667149" y="6576811"/>
            <a:ext cx="1075644" cy="150807"/>
            <a:chOff x="921102" y="6027409"/>
            <a:chExt cx="2680001" cy="375740"/>
          </a:xfrm>
        </p:grpSpPr>
        <p:pic>
          <p:nvPicPr>
            <p:cNvPr id="128" name="_x278651016" descr="EMB0000378c3f3d">
              <a:extLst>
                <a:ext uri="{FF2B5EF4-FFF2-40B4-BE49-F238E27FC236}">
                  <a16:creationId xmlns:a16="http://schemas.microsoft.com/office/drawing/2014/main" id="{C2E1ABC3-09CD-BB44-7F0F-33014BA9AB9B}"/>
                </a:ext>
              </a:extLst>
            </p:cNvPr>
            <p:cNvPicPr>
              <a:picLocks noChangeAspect="1" noChangeArrowheads="1"/>
            </p:cNvPicPr>
            <p:nvPr/>
          </p:nvPicPr>
          <p:blipFill rotWithShape="1">
            <a:blip r:embed="rId12"/>
            <a:srcRect/>
            <a:stretch>
              <a:fillRect/>
            </a:stretch>
          </p:blipFill>
          <p:spPr>
            <a:xfrm>
              <a:off x="2420865" y="6027409"/>
              <a:ext cx="1180238" cy="375740"/>
            </a:xfrm>
            <a:prstGeom prst="rect">
              <a:avLst/>
            </a:prstGeom>
            <a:noFill/>
          </p:spPr>
        </p:pic>
        <p:pic>
          <p:nvPicPr>
            <p:cNvPr id="129" name="그래픽 23">
              <a:extLst>
                <a:ext uri="{FF2B5EF4-FFF2-40B4-BE49-F238E27FC236}">
                  <a16:creationId xmlns:a16="http://schemas.microsoft.com/office/drawing/2014/main" id="{D5029F8C-7D29-45EF-2952-89CA4066AF75}"/>
                </a:ext>
              </a:extLst>
            </p:cNvPr>
            <p:cNvPicPr>
              <a:picLocks noChangeAspect="1"/>
            </p:cNvPicPr>
            <p:nvPr/>
          </p:nvPicPr>
          <p:blipFill rotWithShape="1">
            <a:blip r:embed="rId13"/>
            <a:stretch>
              <a:fillRect/>
            </a:stretch>
          </p:blipFill>
          <p:spPr>
            <a:xfrm>
              <a:off x="921102" y="6027409"/>
              <a:ext cx="1190542" cy="353945"/>
            </a:xfrm>
            <a:prstGeom prst="rect">
              <a:avLst/>
            </a:prstGeom>
          </p:spPr>
        </p:pic>
      </p:grpSp>
      <p:sp>
        <p:nvSpPr>
          <p:cNvPr id="78" name="슬라이드 번호 개체 틀 49">
            <a:extLst>
              <a:ext uri="{FF2B5EF4-FFF2-40B4-BE49-F238E27FC236}">
                <a16:creationId xmlns:a16="http://schemas.microsoft.com/office/drawing/2014/main" id="{430C83DB-8317-CB4A-F99E-B444B31EEEA5}"/>
              </a:ext>
            </a:extLst>
          </p:cNvPr>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5AB8E7FC-5705-4F0E-8032-A2FC3223C23D}" type="slidenum">
              <a:rPr kumimoji="1" lang="en-US" altLang="en-US" sz="1400"/>
              <a:pPr algn="ctr">
                <a:defRPr/>
              </a:pPr>
              <a:t>4</a:t>
            </a:fld>
            <a:endParaRPr kumimoji="1" lang="en-US" altLang="en-US" sz="1400"/>
          </a:p>
        </p:txBody>
      </p:sp>
      <p:sp>
        <p:nvSpPr>
          <p:cNvPr id="130" name="TextBox 129">
            <a:extLst>
              <a:ext uri="{FF2B5EF4-FFF2-40B4-BE49-F238E27FC236}">
                <a16:creationId xmlns:a16="http://schemas.microsoft.com/office/drawing/2014/main" id="{4D019C56-6D4F-8EFE-DD0D-70D18BAF9674}"/>
              </a:ext>
            </a:extLst>
          </p:cNvPr>
          <p:cNvSpPr txBox="1"/>
          <p:nvPr/>
        </p:nvSpPr>
        <p:spPr>
          <a:xfrm>
            <a:off x="606127" y="2150430"/>
            <a:ext cx="10837917" cy="1574214"/>
          </a:xfrm>
          <a:prstGeom prst="rect">
            <a:avLst/>
          </a:prstGeom>
        </p:spPr>
        <p:txBody>
          <a:bodyPr wrap="square">
            <a:spAutoFit/>
          </a:bodyPr>
          <a:lstStyle/>
          <a:p>
            <a:pPr marL="0" indent="0" algn="l" defTabSz="914400" rtl="0" eaLnBrk="1" latinLnBrk="1" hangingPunct="1">
              <a:lnSpc>
                <a:spcPct val="150000"/>
              </a:lnSpc>
              <a:spcBef>
                <a:spcPct val="0"/>
              </a:spcBef>
              <a:spcAft>
                <a:spcPts val="0"/>
              </a:spcAft>
              <a:buNone/>
              <a:defRPr/>
            </a:pPr>
            <a:r>
              <a:rPr kumimoji="0" lang="ko-KR" altLang="en-US" sz="2000" b="1" i="0" u="none" strike="noStrike" kern="1200" cap="none" spc="0" normalizeH="0" baseline="0" dirty="0">
                <a:solidFill>
                  <a:srgbClr val="000000"/>
                </a:solidFill>
                <a:latin typeface="맑은 고딕"/>
                <a:ea typeface="맑은 고딕"/>
                <a:cs typeface="맑은 고딕"/>
              </a:rPr>
              <a:t>기획 의도</a:t>
            </a:r>
          </a:p>
          <a:p>
            <a:pPr marL="0" indent="0" algn="l" defTabSz="914400" rtl="0" eaLnBrk="1" latinLnBrk="1" hangingPunct="1">
              <a:lnSpc>
                <a:spcPct val="150000"/>
              </a:lnSpc>
              <a:spcBef>
                <a:spcPct val="0"/>
              </a:spcBef>
              <a:spcAft>
                <a:spcPts val="0"/>
              </a:spcAft>
              <a:buNone/>
              <a:defRPr/>
            </a:pPr>
            <a:r>
              <a:rPr kumimoji="0" lang="en-US" altLang="ko-KR" sz="1600" i="0" u="none" strike="noStrike" kern="1200" cap="none" spc="0" normalizeH="0" baseline="0" dirty="0">
                <a:solidFill>
                  <a:srgbClr val="000000"/>
                </a:solidFill>
                <a:latin typeface="맑은 고딕"/>
                <a:ea typeface="맑은 고딕"/>
                <a:cs typeface="맑은 고딕"/>
              </a:rPr>
              <a:t>-</a:t>
            </a:r>
            <a:r>
              <a:rPr kumimoji="0" lang="ko-KR" altLang="en-US" sz="1600" i="0" u="none" strike="noStrike" kern="1200" cap="none" spc="0" normalizeH="0" baseline="0" dirty="0">
                <a:solidFill>
                  <a:srgbClr val="000000"/>
                </a:solidFill>
                <a:latin typeface="맑은 고딕"/>
                <a:ea typeface="맑은 고딕"/>
                <a:cs typeface="맑은 고딕"/>
              </a:rPr>
              <a:t> 사용자가 </a:t>
            </a:r>
            <a:r>
              <a:rPr kumimoji="0" lang="ko-KR" altLang="en-US" sz="1600" b="1" i="0" u="none" strike="noStrike" kern="1200" cap="none" spc="0" normalizeH="0" baseline="0" dirty="0">
                <a:solidFill>
                  <a:srgbClr val="3378C8"/>
                </a:solidFill>
                <a:latin typeface="맑은 고딕"/>
                <a:ea typeface="맑은 고딕"/>
                <a:cs typeface="맑은 고딕"/>
              </a:rPr>
              <a:t>간편한 예약</a:t>
            </a:r>
            <a:r>
              <a:rPr kumimoji="0" lang="en-US" altLang="ko-KR" sz="1600" i="0" u="none" strike="noStrike" kern="1200" cap="none" spc="0" normalizeH="0" baseline="0" dirty="0">
                <a:solidFill>
                  <a:srgbClr val="000000"/>
                </a:solidFill>
                <a:latin typeface="맑은 고딕"/>
                <a:ea typeface="맑은 고딕"/>
                <a:cs typeface="맑은 고딕"/>
              </a:rPr>
              <a:t>, </a:t>
            </a:r>
            <a:r>
              <a:rPr kumimoji="0" lang="ko-KR" altLang="en-US" sz="1600" i="0" u="none" strike="noStrike" kern="1200" cap="none" spc="0" normalizeH="0" baseline="0" dirty="0">
                <a:solidFill>
                  <a:srgbClr val="000000"/>
                </a:solidFill>
                <a:latin typeface="맑은 고딕"/>
                <a:ea typeface="맑은 고딕"/>
                <a:cs typeface="맑은 고딕"/>
              </a:rPr>
              <a:t>관리자에겐 </a:t>
            </a:r>
            <a:r>
              <a:rPr kumimoji="0" lang="ko-KR" altLang="en-US" sz="1600" b="1" i="0" u="none" strike="noStrike" kern="1200" cap="none" spc="0" normalizeH="0" baseline="0" dirty="0">
                <a:solidFill>
                  <a:srgbClr val="3378C8"/>
                </a:solidFill>
                <a:latin typeface="맑은 고딕"/>
                <a:ea typeface="맑은 고딕"/>
                <a:cs typeface="맑은 고딕"/>
              </a:rPr>
              <a:t>효율적인 예약 관리</a:t>
            </a:r>
            <a:r>
              <a:rPr lang="ko-KR" altLang="en-US" sz="1600" dirty="0">
                <a:solidFill>
                  <a:srgbClr val="000000"/>
                </a:solidFill>
                <a:latin typeface="맑은 고딕"/>
                <a:ea typeface="맑은 고딕"/>
                <a:cs typeface="맑은 고딕"/>
              </a:rPr>
              <a:t>가</a:t>
            </a:r>
            <a:r>
              <a:rPr kumimoji="0" lang="ko-KR" altLang="en-US" sz="1600" i="0" u="none" strike="noStrike" kern="1200" cap="none" spc="0" normalizeH="0" baseline="0" dirty="0">
                <a:solidFill>
                  <a:srgbClr val="000000"/>
                </a:solidFill>
                <a:latin typeface="맑은 고딕"/>
                <a:ea typeface="맑은 고딕"/>
                <a:cs typeface="맑은 고딕"/>
              </a:rPr>
              <a:t> 가능하도록 설계</a:t>
            </a:r>
          </a:p>
          <a:p>
            <a:pPr marL="0" indent="0" algn="l" defTabSz="914400" rtl="0" eaLnBrk="1" latinLnBrk="1" hangingPunct="1">
              <a:lnSpc>
                <a:spcPct val="150000"/>
              </a:lnSpc>
              <a:spcBef>
                <a:spcPct val="0"/>
              </a:spcBef>
              <a:spcAft>
                <a:spcPts val="0"/>
              </a:spcAft>
              <a:buNone/>
              <a:defRPr/>
            </a:pPr>
            <a:r>
              <a:rPr kumimoji="0" lang="en-US" altLang="ko-KR" sz="1600" i="0" u="none" strike="noStrike" kern="1200" cap="none" spc="0" normalizeH="0" baseline="0" dirty="0">
                <a:solidFill>
                  <a:srgbClr val="000000"/>
                </a:solidFill>
                <a:latin typeface="맑은 고딕"/>
                <a:ea typeface="맑은 고딕"/>
                <a:cs typeface="맑은 고딕"/>
              </a:rPr>
              <a:t>-</a:t>
            </a:r>
            <a:r>
              <a:rPr kumimoji="0" lang="ko-KR" altLang="en-US" sz="1600" i="0" u="none" strike="noStrike" kern="1200" cap="none" spc="0" normalizeH="0" baseline="0" dirty="0">
                <a:solidFill>
                  <a:srgbClr val="000000"/>
                </a:solidFill>
                <a:latin typeface="맑은 고딕"/>
                <a:ea typeface="맑은 고딕"/>
                <a:cs typeface="맑은 고딕"/>
              </a:rPr>
              <a:t> </a:t>
            </a:r>
            <a:r>
              <a:rPr kumimoji="0" lang="en-US" altLang="ko-KR" sz="1600" b="1" i="0" u="none" strike="noStrike" kern="1200" cap="none" spc="0" normalizeH="0" baseline="0" dirty="0">
                <a:solidFill>
                  <a:srgbClr val="3378C8"/>
                </a:solidFill>
                <a:latin typeface="맑은 고딕"/>
                <a:ea typeface="맑은 고딕"/>
                <a:cs typeface="맑은 고딕"/>
              </a:rPr>
              <a:t>JWT</a:t>
            </a:r>
            <a:r>
              <a:rPr lang="ko-KR" altLang="en-US" sz="1600" b="1" dirty="0">
                <a:solidFill>
                  <a:srgbClr val="3378C8"/>
                </a:solidFill>
                <a:latin typeface="맑은 고딕"/>
                <a:ea typeface="맑은 고딕"/>
                <a:cs typeface="맑은 고딕"/>
              </a:rPr>
              <a:t> 인증</a:t>
            </a:r>
            <a:r>
              <a:rPr lang="en-US" altLang="ko-KR" sz="1600" b="1" dirty="0">
                <a:solidFill>
                  <a:srgbClr val="3378C8"/>
                </a:solidFill>
                <a:latin typeface="맑은 고딕"/>
                <a:ea typeface="맑은 고딕"/>
                <a:cs typeface="맑은 고딕"/>
              </a:rPr>
              <a:t>, </a:t>
            </a:r>
            <a:r>
              <a:rPr lang="ko-KR" altLang="en-US" sz="1600" b="1" dirty="0">
                <a:solidFill>
                  <a:srgbClr val="3378C8"/>
                </a:solidFill>
                <a:latin typeface="맑은 고딕"/>
                <a:ea typeface="맑은 고딕"/>
                <a:cs typeface="맑은 고딕"/>
              </a:rPr>
              <a:t>역할 분리</a:t>
            </a:r>
            <a:r>
              <a:rPr lang="en-US" altLang="ko-KR" sz="1600" b="1" dirty="0">
                <a:solidFill>
                  <a:srgbClr val="3378C8"/>
                </a:solidFill>
                <a:latin typeface="맑은 고딕"/>
                <a:ea typeface="맑은 고딕"/>
                <a:cs typeface="맑은 고딕"/>
              </a:rPr>
              <a:t>, RabbitMQ </a:t>
            </a:r>
            <a:r>
              <a:rPr lang="ko-KR" altLang="en-US" sz="1600" b="1" dirty="0">
                <a:solidFill>
                  <a:srgbClr val="3378C8"/>
                </a:solidFill>
                <a:latin typeface="맑은 고딕"/>
                <a:ea typeface="맑은 고딕"/>
                <a:cs typeface="맑은 고딕"/>
              </a:rPr>
              <a:t>연동</a:t>
            </a:r>
            <a:r>
              <a:rPr lang="ko-KR" altLang="en-US" sz="1600" dirty="0">
                <a:solidFill>
                  <a:srgbClr val="000000"/>
                </a:solidFill>
                <a:latin typeface="맑은 고딕"/>
                <a:ea typeface="맑은 고딕"/>
                <a:cs typeface="맑은 고딕"/>
              </a:rPr>
              <a:t> 등 실무형 기술을 적용하며 </a:t>
            </a:r>
            <a:r>
              <a:rPr kumimoji="0" lang="ko-KR" altLang="en-US" sz="1600" i="0" u="none" strike="noStrike" kern="1200" cap="none" spc="0" normalizeH="0" baseline="0" dirty="0">
                <a:solidFill>
                  <a:srgbClr val="000000"/>
                </a:solidFill>
                <a:latin typeface="맑은 고딕"/>
                <a:ea typeface="맑은 고딕"/>
                <a:cs typeface="맑은 고딕"/>
              </a:rPr>
              <a:t>유연한 확장성을 고려한 </a:t>
            </a:r>
            <a:r>
              <a:rPr kumimoji="0" lang="en-US" altLang="ko-KR" sz="1600" b="1" i="0" u="none" strike="noStrike" kern="1200" cap="none" spc="0" normalizeH="0" baseline="0" dirty="0">
                <a:solidFill>
                  <a:srgbClr val="3378C8"/>
                </a:solidFill>
                <a:latin typeface="맑은 고딕"/>
                <a:ea typeface="맑은 고딕"/>
                <a:cs typeface="맑은 고딕"/>
              </a:rPr>
              <a:t>MSA</a:t>
            </a:r>
            <a:r>
              <a:rPr kumimoji="0" lang="ko-KR" altLang="en-US" sz="1600" b="1" i="0" u="none" strike="noStrike" kern="1200" cap="none" spc="0" normalizeH="0" baseline="0" dirty="0">
                <a:solidFill>
                  <a:srgbClr val="3378C8"/>
                </a:solidFill>
                <a:latin typeface="맑은 고딕"/>
                <a:ea typeface="맑은 고딕"/>
                <a:cs typeface="맑은 고딕"/>
              </a:rPr>
              <a:t> 기반</a:t>
            </a:r>
            <a:r>
              <a:rPr kumimoji="0" lang="ko-KR" altLang="en-US" sz="1600" i="0" u="none" strike="noStrike" kern="1200" cap="none" spc="0" normalizeH="0" baseline="0" dirty="0">
                <a:solidFill>
                  <a:srgbClr val="000000"/>
                </a:solidFill>
                <a:latin typeface="맑은 고딕"/>
                <a:ea typeface="맑은 고딕"/>
                <a:cs typeface="맑은 고딕"/>
              </a:rPr>
              <a:t> 설계</a:t>
            </a:r>
          </a:p>
          <a:p>
            <a:pPr>
              <a:lnSpc>
                <a:spcPct val="150000"/>
              </a:lnSpc>
              <a:defRPr/>
            </a:pPr>
            <a:endParaRPr lang="ko-KR" altLang="en-US" sz="1200" dirty="0"/>
          </a:p>
        </p:txBody>
      </p:sp>
      <p:pic>
        <p:nvPicPr>
          <p:cNvPr id="10" name="Picture 2" descr="생성된 이미지">
            <a:extLst>
              <a:ext uri="{FF2B5EF4-FFF2-40B4-BE49-F238E27FC236}">
                <a16:creationId xmlns:a16="http://schemas.microsoft.com/office/drawing/2014/main" id="{FC15640D-35D1-7539-34FE-C8583FF4D0A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27925" y="3345710"/>
            <a:ext cx="2414508" cy="24145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30B0DE8-D8A4-B9AF-C411-994C8E4437BD}"/>
              </a:ext>
            </a:extLst>
          </p:cNvPr>
          <p:cNvSpPr txBox="1"/>
          <p:nvPr/>
        </p:nvSpPr>
        <p:spPr>
          <a:xfrm>
            <a:off x="6690977" y="3734306"/>
            <a:ext cx="5237671" cy="1638910"/>
          </a:xfrm>
          <a:prstGeom prst="rect">
            <a:avLst/>
          </a:prstGeom>
        </p:spPr>
        <p:txBody>
          <a:bodyPr wrap="square">
            <a:spAutoFit/>
          </a:bodyPr>
          <a:lstStyle/>
          <a:p>
            <a:pPr marL="0" indent="0" algn="l" defTabSz="914400" rtl="0" eaLnBrk="1" latinLnBrk="1" hangingPunct="1">
              <a:lnSpc>
                <a:spcPct val="150000"/>
              </a:lnSpc>
              <a:spcBef>
                <a:spcPct val="0"/>
              </a:spcBef>
              <a:spcAft>
                <a:spcPts val="0"/>
              </a:spcAft>
              <a:buNone/>
              <a:defRPr/>
            </a:pPr>
            <a:r>
              <a:rPr kumimoji="0" lang="en-US" altLang="ko-KR" sz="1900" b="1" i="0" u="none" strike="noStrike" kern="1200" cap="none" spc="0" normalizeH="0" baseline="0" dirty="0">
                <a:solidFill>
                  <a:srgbClr val="000000"/>
                </a:solidFill>
                <a:latin typeface="맑은 고딕"/>
                <a:ea typeface="맑은 고딕"/>
                <a:cs typeface="맑은 고딕"/>
              </a:rPr>
              <a:t>MSA</a:t>
            </a:r>
            <a:r>
              <a:rPr lang="ko-KR" altLang="en-US" sz="1900" b="1" dirty="0">
                <a:solidFill>
                  <a:srgbClr val="000000"/>
                </a:solidFill>
                <a:latin typeface="맑은 고딕"/>
                <a:ea typeface="맑은 고딕"/>
                <a:cs typeface="맑은 고딕"/>
              </a:rPr>
              <a:t>란</a:t>
            </a:r>
            <a:r>
              <a:rPr lang="en-US" altLang="ko-KR" sz="1900" b="1" dirty="0">
                <a:solidFill>
                  <a:srgbClr val="000000"/>
                </a:solidFill>
                <a:latin typeface="맑은 고딕"/>
                <a:ea typeface="맑은 고딕"/>
                <a:cs typeface="맑은 고딕"/>
              </a:rPr>
              <a:t>?</a:t>
            </a:r>
            <a:endParaRPr kumimoji="0" lang="ko-KR" altLang="en-US" sz="1900" b="1" i="0" u="none" strike="noStrike" kern="1200" cap="none" spc="0" normalizeH="0" baseline="0" dirty="0">
              <a:solidFill>
                <a:srgbClr val="000000"/>
              </a:solidFill>
              <a:latin typeface="맑은 고딕"/>
              <a:ea typeface="맑은 고딕"/>
              <a:cs typeface="맑은 고딕"/>
            </a:endParaRPr>
          </a:p>
          <a:p>
            <a:pPr marL="171450" indent="-171450" algn="l" defTabSz="914400" rtl="0" eaLnBrk="1" latinLnBrk="1" hangingPunct="1">
              <a:spcBef>
                <a:spcPct val="0"/>
              </a:spcBef>
              <a:spcAft>
                <a:spcPts val="0"/>
              </a:spcAft>
              <a:buFontTx/>
              <a:buChar char="-"/>
              <a:defRPr/>
            </a:pPr>
            <a:r>
              <a:rPr lang="en-US" altLang="ko-KR" sz="1100" dirty="0">
                <a:solidFill>
                  <a:srgbClr val="000000"/>
                </a:solidFill>
                <a:latin typeface="맑은 고딕"/>
                <a:ea typeface="맑은 고딕"/>
                <a:cs typeface="맑은 고딕"/>
              </a:rPr>
              <a:t>Microservices </a:t>
            </a:r>
            <a:r>
              <a:rPr lang="en-US" altLang="ko-KR" sz="1200" dirty="0">
                <a:solidFill>
                  <a:srgbClr val="000000"/>
                </a:solidFill>
                <a:latin typeface="맑은 고딕"/>
                <a:ea typeface="맑은 고딕"/>
                <a:cs typeface="맑은 고딕"/>
              </a:rPr>
              <a:t>Architecture( </a:t>
            </a:r>
            <a:r>
              <a:rPr lang="ko-KR" altLang="en-US" sz="1200" dirty="0" err="1">
                <a:solidFill>
                  <a:srgbClr val="000000"/>
                </a:solidFill>
                <a:latin typeface="맑은 고딕"/>
                <a:ea typeface="맑은 고딕"/>
                <a:cs typeface="맑은 고딕"/>
              </a:rPr>
              <a:t>마이크로서비스</a:t>
            </a:r>
            <a:r>
              <a:rPr lang="ko-KR" altLang="en-US" sz="1200" dirty="0">
                <a:solidFill>
                  <a:srgbClr val="000000"/>
                </a:solidFill>
                <a:latin typeface="맑은 고딕"/>
                <a:ea typeface="맑은 고딕"/>
                <a:cs typeface="맑은 고딕"/>
              </a:rPr>
              <a:t> 아키텍처 </a:t>
            </a:r>
            <a:r>
              <a:rPr lang="en-US" altLang="ko-KR" sz="1200" dirty="0">
                <a:solidFill>
                  <a:srgbClr val="000000"/>
                </a:solidFill>
                <a:latin typeface="맑은 고딕"/>
                <a:ea typeface="맑은 고딕"/>
                <a:cs typeface="맑은 고딕"/>
              </a:rPr>
              <a:t>)</a:t>
            </a:r>
            <a:r>
              <a:rPr lang="ko-KR" altLang="en-US" sz="1200" dirty="0">
                <a:solidFill>
                  <a:srgbClr val="000000"/>
                </a:solidFill>
                <a:latin typeface="맑은 고딕"/>
                <a:ea typeface="맑은 고딕"/>
                <a:cs typeface="맑은 고딕"/>
              </a:rPr>
              <a:t>의</a:t>
            </a:r>
            <a:r>
              <a:rPr lang="en-US" altLang="ko-KR" sz="1200" dirty="0">
                <a:solidFill>
                  <a:srgbClr val="000000"/>
                </a:solidFill>
                <a:latin typeface="맑은 고딕"/>
                <a:ea typeface="맑은 고딕"/>
                <a:cs typeface="맑은 고딕"/>
              </a:rPr>
              <a:t> </a:t>
            </a:r>
            <a:r>
              <a:rPr lang="ko-KR" altLang="en-US" sz="1200" dirty="0">
                <a:solidFill>
                  <a:srgbClr val="000000"/>
                </a:solidFill>
                <a:latin typeface="맑은 고딕"/>
                <a:ea typeface="맑은 고딕"/>
                <a:cs typeface="맑은 고딕"/>
              </a:rPr>
              <a:t>약자로</a:t>
            </a:r>
            <a:r>
              <a:rPr lang="en-US" altLang="ko-KR" sz="1200" dirty="0">
                <a:solidFill>
                  <a:srgbClr val="000000"/>
                </a:solidFill>
                <a:latin typeface="맑은 고딕"/>
                <a:ea typeface="맑은 고딕"/>
                <a:cs typeface="맑은 고딕"/>
              </a:rPr>
              <a:t>, </a:t>
            </a:r>
            <a:r>
              <a:rPr lang="ko-KR" altLang="en-US" sz="1200" dirty="0">
                <a:solidFill>
                  <a:srgbClr val="000000"/>
                </a:solidFill>
                <a:latin typeface="맑은 고딕"/>
                <a:ea typeface="맑은 고딕"/>
                <a:cs typeface="맑은 고딕"/>
              </a:rPr>
              <a:t>하나의 큰 애플리케이션을 여러 개의 작은 독립적인 서비스로 나누어 개발하고 운영하는 </a:t>
            </a:r>
            <a:r>
              <a:rPr lang="ko-KR" altLang="en-US" sz="1200" dirty="0" err="1">
                <a:solidFill>
                  <a:srgbClr val="000000"/>
                </a:solidFill>
                <a:latin typeface="맑은 고딕"/>
                <a:ea typeface="맑은 고딕"/>
                <a:cs typeface="맑은 고딕"/>
              </a:rPr>
              <a:t>아키텍쳐</a:t>
            </a:r>
            <a:r>
              <a:rPr lang="ko-KR" altLang="en-US" sz="1200" dirty="0">
                <a:solidFill>
                  <a:srgbClr val="000000"/>
                </a:solidFill>
                <a:latin typeface="맑은 고딕"/>
                <a:ea typeface="맑은 고딕"/>
                <a:cs typeface="맑은 고딕"/>
              </a:rPr>
              <a:t> 스타일</a:t>
            </a:r>
            <a:endParaRPr lang="en-US" altLang="ko-KR" sz="1200" dirty="0">
              <a:solidFill>
                <a:srgbClr val="000000"/>
              </a:solidFill>
              <a:latin typeface="맑은 고딕"/>
              <a:ea typeface="맑은 고딕"/>
              <a:cs typeface="맑은 고딕"/>
            </a:endParaRPr>
          </a:p>
          <a:p>
            <a:pPr algn="l" defTabSz="914400" rtl="0" eaLnBrk="1" latinLnBrk="1" hangingPunct="1">
              <a:spcBef>
                <a:spcPct val="0"/>
              </a:spcBef>
              <a:spcAft>
                <a:spcPts val="0"/>
              </a:spcAft>
              <a:defRPr/>
            </a:pPr>
            <a:endParaRPr lang="en-US" altLang="ko-KR" sz="1200" dirty="0">
              <a:solidFill>
                <a:srgbClr val="000000"/>
              </a:solidFill>
              <a:latin typeface="맑은 고딕"/>
              <a:ea typeface="맑은 고딕"/>
              <a:cs typeface="맑은 고딕"/>
            </a:endParaRPr>
          </a:p>
          <a:p>
            <a:pPr marL="171450" indent="-171450" algn="l" defTabSz="914400" rtl="0" eaLnBrk="1" latinLnBrk="1" hangingPunct="1">
              <a:spcBef>
                <a:spcPct val="0"/>
              </a:spcBef>
              <a:spcAft>
                <a:spcPts val="0"/>
              </a:spcAft>
              <a:buFontTx/>
              <a:buChar char="-"/>
              <a:defRPr/>
            </a:pPr>
            <a:r>
              <a:rPr lang="ko-KR" altLang="en-US" sz="1200" dirty="0">
                <a:solidFill>
                  <a:srgbClr val="000000"/>
                </a:solidFill>
                <a:latin typeface="맑은 고딕"/>
                <a:ea typeface="맑은 고딕"/>
                <a:cs typeface="맑은 고딕"/>
              </a:rPr>
              <a:t>각 서비스는 독립적으로 배포</a:t>
            </a:r>
            <a:r>
              <a:rPr lang="en-US" altLang="ko-KR" sz="1200" dirty="0">
                <a:solidFill>
                  <a:srgbClr val="000000"/>
                </a:solidFill>
                <a:latin typeface="맑은 고딕"/>
                <a:ea typeface="맑은 고딕"/>
                <a:cs typeface="맑은 고딕"/>
              </a:rPr>
              <a:t>, </a:t>
            </a:r>
            <a:r>
              <a:rPr lang="ko-KR" altLang="en-US" sz="1200" dirty="0">
                <a:solidFill>
                  <a:srgbClr val="000000"/>
                </a:solidFill>
                <a:latin typeface="맑은 고딕"/>
                <a:ea typeface="맑은 고딕"/>
                <a:cs typeface="맑은 고딕"/>
              </a:rPr>
              <a:t>확장</a:t>
            </a:r>
            <a:r>
              <a:rPr lang="en-US" altLang="ko-KR" sz="1200" dirty="0">
                <a:solidFill>
                  <a:srgbClr val="000000"/>
                </a:solidFill>
                <a:latin typeface="맑은 고딕"/>
                <a:ea typeface="맑은 고딕"/>
                <a:cs typeface="맑은 고딕"/>
              </a:rPr>
              <a:t>, </a:t>
            </a:r>
            <a:r>
              <a:rPr lang="ko-KR" altLang="en-US" sz="1200" dirty="0">
                <a:solidFill>
                  <a:srgbClr val="000000"/>
                </a:solidFill>
                <a:latin typeface="맑은 고딕"/>
                <a:ea typeface="맑은 고딕"/>
                <a:cs typeface="맑은 고딕"/>
              </a:rPr>
              <a:t>유지보수가 가능하며</a:t>
            </a:r>
            <a:r>
              <a:rPr lang="en-US" altLang="ko-KR" sz="1200" dirty="0">
                <a:solidFill>
                  <a:srgbClr val="000000"/>
                </a:solidFill>
                <a:latin typeface="맑은 고딕"/>
                <a:ea typeface="맑은 고딕"/>
                <a:cs typeface="맑은 고딕"/>
              </a:rPr>
              <a:t>, </a:t>
            </a:r>
            <a:r>
              <a:rPr lang="ko-KR" altLang="en-US" sz="1200" dirty="0">
                <a:solidFill>
                  <a:srgbClr val="000000"/>
                </a:solidFill>
                <a:latin typeface="맑은 고딕"/>
                <a:ea typeface="맑은 고딕"/>
                <a:cs typeface="맑은 고딕"/>
              </a:rPr>
              <a:t>주로 </a:t>
            </a:r>
            <a:r>
              <a:rPr lang="en-US" altLang="ko-KR" sz="1200" dirty="0">
                <a:solidFill>
                  <a:srgbClr val="000000"/>
                </a:solidFill>
                <a:latin typeface="맑은 고딕"/>
                <a:ea typeface="맑은 고딕"/>
                <a:cs typeface="맑은 고딕"/>
              </a:rPr>
              <a:t>REST API, </a:t>
            </a:r>
            <a:r>
              <a:rPr lang="ko-KR" altLang="en-US" sz="1200" dirty="0">
                <a:solidFill>
                  <a:srgbClr val="000000"/>
                </a:solidFill>
                <a:latin typeface="맑은 고딕"/>
                <a:ea typeface="맑은 고딕"/>
                <a:cs typeface="맑은 고딕"/>
              </a:rPr>
              <a:t>메시징 시스템</a:t>
            </a:r>
            <a:r>
              <a:rPr lang="en-US" altLang="ko-KR" sz="1200" dirty="0">
                <a:solidFill>
                  <a:srgbClr val="000000"/>
                </a:solidFill>
                <a:latin typeface="맑은 고딕"/>
                <a:ea typeface="맑은 고딕"/>
                <a:cs typeface="맑은 고딕"/>
              </a:rPr>
              <a:t>(RabbitMQ, Kafka</a:t>
            </a:r>
            <a:r>
              <a:rPr lang="ko-KR" altLang="en-US" sz="1200" dirty="0">
                <a:solidFill>
                  <a:srgbClr val="000000"/>
                </a:solidFill>
                <a:latin typeface="맑은 고딕"/>
                <a:ea typeface="맑은 고딕"/>
                <a:cs typeface="맑은 고딕"/>
              </a:rPr>
              <a:t>등</a:t>
            </a:r>
            <a:r>
              <a:rPr lang="en-US" altLang="ko-KR" sz="1100" dirty="0">
                <a:solidFill>
                  <a:srgbClr val="000000"/>
                </a:solidFill>
                <a:latin typeface="맑은 고딕"/>
                <a:ea typeface="맑은 고딕"/>
                <a:cs typeface="맑은 고딕"/>
              </a:rPr>
              <a:t>)</a:t>
            </a:r>
            <a:r>
              <a:rPr lang="ko-KR" altLang="en-US" sz="1100" dirty="0">
                <a:solidFill>
                  <a:srgbClr val="000000"/>
                </a:solidFill>
                <a:latin typeface="맑은 고딕"/>
                <a:ea typeface="맑은 고딕"/>
                <a:cs typeface="맑은 고딕"/>
              </a:rPr>
              <a:t>을 통해 서로 통신합니다</a:t>
            </a:r>
            <a:r>
              <a:rPr lang="en-US" altLang="ko-KR" sz="1100" dirty="0">
                <a:solidFill>
                  <a:srgbClr val="000000"/>
                </a:solidFill>
                <a:latin typeface="맑은 고딕"/>
                <a:ea typeface="맑은 고딕"/>
                <a:cs typeface="맑은 고딕"/>
              </a:rPr>
              <a:t>.</a:t>
            </a:r>
            <a:endParaRPr kumimoji="0" lang="ko-KR" altLang="en-US" sz="1100" i="0" u="none" strike="noStrike" kern="1200" cap="none" spc="0" normalizeH="0" baseline="0" dirty="0">
              <a:solidFill>
                <a:srgbClr val="000000"/>
              </a:solidFill>
              <a:latin typeface="맑은 고딕"/>
              <a:ea typeface="맑은 고딕"/>
              <a:cs typeface="맑은 고딕"/>
            </a:endParaRPr>
          </a:p>
        </p:txBody>
      </p:sp>
      <p:pic>
        <p:nvPicPr>
          <p:cNvPr id="13" name="Picture 4" descr="생성된 이미지">
            <a:extLst>
              <a:ext uri="{FF2B5EF4-FFF2-40B4-BE49-F238E27FC236}">
                <a16:creationId xmlns:a16="http://schemas.microsoft.com/office/drawing/2014/main" id="{5EFCCA8F-1CEA-47A8-7A0D-F5225D3C1DA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52653" y="3563233"/>
            <a:ext cx="3270111" cy="2180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699249"/>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8624E-2D6B-8BEB-B42D-0FBD52AD1478}"/>
            </a:ext>
          </a:extLst>
        </p:cNvPr>
        <p:cNvGrpSpPr/>
        <p:nvPr/>
      </p:nvGrpSpPr>
      <p:grpSpPr>
        <a:xfrm>
          <a:off x="0" y="0"/>
          <a:ext cx="0" cy="0"/>
          <a:chOff x="0" y="0"/>
          <a:chExt cx="0" cy="0"/>
        </a:xfrm>
      </p:grpSpPr>
      <p:pic>
        <p:nvPicPr>
          <p:cNvPr id="17" name="그래픽 16">
            <a:extLst>
              <a:ext uri="{FF2B5EF4-FFF2-40B4-BE49-F238E27FC236}">
                <a16:creationId xmlns:a16="http://schemas.microsoft.com/office/drawing/2014/main" id="{CC3E9FC4-9A1A-83C9-1EC6-4D94A0184E59}"/>
              </a:ext>
            </a:extLst>
          </p:cNvPr>
          <p:cNvPicPr>
            <a:picLocks noChangeAspect="1"/>
          </p:cNvPicPr>
          <p:nvPr/>
        </p:nvPicPr>
        <p:blipFill rotWithShape="1">
          <a:blip r:embed="rId2"/>
          <a:stretch>
            <a:fillRect/>
          </a:stretch>
        </p:blipFill>
        <p:spPr>
          <a:xfrm>
            <a:off x="0" y="0"/>
            <a:ext cx="12192000" cy="6858000"/>
          </a:xfrm>
          <a:prstGeom prst="rect">
            <a:avLst/>
          </a:prstGeom>
        </p:spPr>
      </p:pic>
      <p:pic>
        <p:nvPicPr>
          <p:cNvPr id="7" name="그래픽 6">
            <a:extLst>
              <a:ext uri="{FF2B5EF4-FFF2-40B4-BE49-F238E27FC236}">
                <a16:creationId xmlns:a16="http://schemas.microsoft.com/office/drawing/2014/main" id="{A7BECE35-48CF-D3B1-B748-32EFF0C06B25}"/>
              </a:ext>
            </a:extLst>
          </p:cNvPr>
          <p:cNvPicPr>
            <a:picLocks noChangeAspect="1"/>
          </p:cNvPicPr>
          <p:nvPr/>
        </p:nvPicPr>
        <p:blipFill rotWithShape="1">
          <a:blip r:embed="rId3"/>
          <a:stretch>
            <a:fillRect/>
          </a:stretch>
        </p:blipFill>
        <p:spPr>
          <a:xfrm>
            <a:off x="0" y="5934670"/>
            <a:ext cx="12192000" cy="923330"/>
          </a:xfrm>
          <a:prstGeom prst="rect">
            <a:avLst/>
          </a:prstGeom>
        </p:spPr>
      </p:pic>
      <p:sp>
        <p:nvSpPr>
          <p:cNvPr id="18" name="사각형: 둥근 한쪽 모서리 17">
            <a:extLst>
              <a:ext uri="{FF2B5EF4-FFF2-40B4-BE49-F238E27FC236}">
                <a16:creationId xmlns:a16="http://schemas.microsoft.com/office/drawing/2014/main" id="{09C798B9-D349-53D7-AF09-5C514C40AE64}"/>
              </a:ext>
            </a:extLst>
          </p:cNvPr>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20" name="그룹 19">
            <a:extLst>
              <a:ext uri="{FF2B5EF4-FFF2-40B4-BE49-F238E27FC236}">
                <a16:creationId xmlns:a16="http://schemas.microsoft.com/office/drawing/2014/main" id="{0449E7A4-3DFD-FE3A-C649-9A11610E4142}"/>
              </a:ext>
            </a:extLst>
          </p:cNvPr>
          <p:cNvGrpSpPr/>
          <p:nvPr/>
        </p:nvGrpSpPr>
        <p:grpSpPr>
          <a:xfrm>
            <a:off x="376102" y="333243"/>
            <a:ext cx="8852246" cy="830997"/>
            <a:chOff x="376102" y="333243"/>
            <a:chExt cx="8852246" cy="830997"/>
          </a:xfrm>
        </p:grpSpPr>
        <p:sp>
          <p:nvSpPr>
            <p:cNvPr id="22" name="TextBox 21">
              <a:extLst>
                <a:ext uri="{FF2B5EF4-FFF2-40B4-BE49-F238E27FC236}">
                  <a16:creationId xmlns:a16="http://schemas.microsoft.com/office/drawing/2014/main" id="{4E0954AD-571A-F63D-9BAD-06379140B168}"/>
                </a:ext>
              </a:extLst>
            </p:cNvPr>
            <p:cNvSpPr txBox="1"/>
            <p:nvPr/>
          </p:nvSpPr>
          <p:spPr>
            <a:xfrm>
              <a:off x="1461721" y="366114"/>
              <a:ext cx="2252213" cy="276999"/>
            </a:xfrm>
            <a:prstGeom prst="rect">
              <a:avLst/>
            </a:prstGeom>
            <a:noFill/>
          </p:spPr>
          <p:txBody>
            <a:bodyPr wrap="square">
              <a:spAutoFit/>
            </a:bodyPr>
            <a:lstStyle/>
            <a:p>
              <a:pPr lvl="0">
                <a:defRPr/>
              </a:pPr>
              <a:r>
                <a:rPr lang="en-US" altLang="ko-KR" sz="1200" b="1">
                  <a:ln w="9525">
                    <a:solidFill>
                      <a:schemeClr val="accent1">
                        <a:shade val="15000"/>
                        <a:alpha val="0"/>
                      </a:schemeClr>
                    </a:solidFill>
                  </a:ln>
                  <a:solidFill>
                    <a:srgbClr val="3378C8">
                      <a:alpha val="50000"/>
                    </a:srgbClr>
                  </a:solidFill>
                  <a:latin typeface="맑은 고딕"/>
                  <a:ea typeface="맑은 고딕"/>
                </a:rPr>
                <a:t>K-Digital Training</a:t>
              </a:r>
              <a:endParaRPr lang="ko-KR" altLang="en-US" sz="1200" b="1">
                <a:ln w="9525">
                  <a:solidFill>
                    <a:schemeClr val="accent1">
                      <a:shade val="15000"/>
                      <a:alpha val="0"/>
                    </a:schemeClr>
                  </a:solidFill>
                </a:ln>
                <a:solidFill>
                  <a:srgbClr val="3378C8">
                    <a:alpha val="50000"/>
                  </a:srgbClr>
                </a:solidFill>
                <a:latin typeface="맑은 고딕"/>
                <a:ea typeface="맑은 고딕"/>
              </a:endParaRPr>
            </a:p>
          </p:txBody>
        </p:sp>
        <p:sp>
          <p:nvSpPr>
            <p:cNvPr id="23" name="TextBox 22">
              <a:extLst>
                <a:ext uri="{FF2B5EF4-FFF2-40B4-BE49-F238E27FC236}">
                  <a16:creationId xmlns:a16="http://schemas.microsoft.com/office/drawing/2014/main" id="{0B6E99B2-020B-60E4-3799-5404AB8771A3}"/>
                </a:ext>
              </a:extLst>
            </p:cNvPr>
            <p:cNvSpPr txBox="1"/>
            <p:nvPr/>
          </p:nvSpPr>
          <p:spPr>
            <a:xfrm>
              <a:off x="1461721" y="585057"/>
              <a:ext cx="7766627" cy="517938"/>
            </a:xfrm>
            <a:prstGeom prst="rect">
              <a:avLst/>
            </a:prstGeom>
            <a:noFill/>
          </p:spPr>
          <p:txBody>
            <a:bodyPr wrap="square">
              <a:spAutoFit/>
            </a:bodyPr>
            <a:lstStyle/>
            <a:p>
              <a:pPr>
                <a:defRPr/>
              </a:pPr>
              <a:r>
                <a:rPr lang="ko-KR" altLang="en-US" sz="2800" b="1">
                  <a:ln w="9525">
                    <a:solidFill>
                      <a:schemeClr val="accent1">
                        <a:shade val="15000"/>
                        <a:alpha val="0"/>
                      </a:schemeClr>
                    </a:solidFill>
                  </a:ln>
                  <a:solidFill>
                    <a:schemeClr val="tx1">
                      <a:lumMod val="75000"/>
                      <a:lumOff val="25000"/>
                    </a:schemeClr>
                  </a:solidFill>
                  <a:latin typeface="맑은 고딕"/>
                  <a:ea typeface="맑은 고딕"/>
                </a:rPr>
                <a:t>프로젝트 개요</a:t>
              </a:r>
              <a:endParaRPr lang="ko-KR" altLang="en-US" sz="2800" b="1">
                <a:solidFill>
                  <a:schemeClr val="tx1">
                    <a:lumMod val="75000"/>
                    <a:lumOff val="25000"/>
                  </a:schemeClr>
                </a:solidFill>
                <a:latin typeface="맑은 고딕"/>
                <a:ea typeface="맑은 고딕"/>
              </a:endParaRPr>
            </a:p>
          </p:txBody>
        </p:sp>
        <p:sp>
          <p:nvSpPr>
            <p:cNvPr id="25" name="TextBox 24">
              <a:extLst>
                <a:ext uri="{FF2B5EF4-FFF2-40B4-BE49-F238E27FC236}">
                  <a16:creationId xmlns:a16="http://schemas.microsoft.com/office/drawing/2014/main" id="{B3C06258-E89C-D435-BB51-2A1BA473A58E}"/>
                </a:ext>
              </a:extLst>
            </p:cNvPr>
            <p:cNvSpPr txBox="1"/>
            <p:nvPr/>
          </p:nvSpPr>
          <p:spPr>
            <a:xfrm>
              <a:off x="376102" y="333243"/>
              <a:ext cx="1266679" cy="830997"/>
            </a:xfrm>
            <a:prstGeom prst="rect">
              <a:avLst/>
            </a:prstGeom>
            <a:noFill/>
          </p:spPr>
          <p:txBody>
            <a:bodyPr wrap="square" tIns="0" bIns="0">
              <a:spAutoFit/>
            </a:bodyPr>
            <a:lstStyle/>
            <a:p>
              <a:pPr eaLnBrk="1" latinLnBrk="1" hangingPunct="1">
                <a:spcBef>
                  <a:spcPts val="0"/>
                </a:spcBef>
                <a:spcAft>
                  <a:spcPts val="0"/>
                </a:spcAft>
                <a:defRPr/>
              </a:pPr>
              <a:r>
                <a:rPr lang="en-US" altLang="ko-KR" sz="5400">
                  <a:ln w="9525">
                    <a:solidFill>
                      <a:schemeClr val="accent1">
                        <a:shade val="15000"/>
                        <a:alpha val="0"/>
                      </a:schemeClr>
                    </a:solidFill>
                  </a:ln>
                  <a:solidFill>
                    <a:srgbClr val="3378C8"/>
                  </a:solidFill>
                  <a:latin typeface="세방고딕 Bold"/>
                  <a:ea typeface="세방고딕 Bold"/>
                </a:rPr>
                <a:t>01</a:t>
              </a:r>
              <a:endParaRPr lang="ko-KR" altLang="en-US" sz="4400" b="1">
                <a:ln w="9525">
                  <a:solidFill>
                    <a:schemeClr val="accent1">
                      <a:shade val="15000"/>
                      <a:alpha val="0"/>
                    </a:schemeClr>
                  </a:solidFill>
                </a:ln>
                <a:solidFill>
                  <a:srgbClr val="3378C8"/>
                </a:solidFill>
                <a:latin typeface="세방고딕 Regular"/>
                <a:ea typeface="세방고딕 Regular"/>
              </a:endParaRPr>
            </a:p>
          </p:txBody>
        </p:sp>
      </p:grpSp>
      <p:pic>
        <p:nvPicPr>
          <p:cNvPr id="26" name="그림 25">
            <a:extLst>
              <a:ext uri="{FF2B5EF4-FFF2-40B4-BE49-F238E27FC236}">
                <a16:creationId xmlns:a16="http://schemas.microsoft.com/office/drawing/2014/main" id="{DB5C5EEC-5696-A094-3F46-C7A1AF313E4D}"/>
              </a:ext>
            </a:extLst>
          </p:cNvPr>
          <p:cNvPicPr>
            <a:picLocks noChangeAspect="1"/>
          </p:cNvPicPr>
          <p:nvPr/>
        </p:nvPicPr>
        <p:blipFill rotWithShape="1">
          <a:blip r:embed="rId4">
            <a:alphaModFix amt="27000"/>
            <a:duotone>
              <a:schemeClr val="accent5">
                <a:shade val="45000"/>
                <a:satMod val="135000"/>
              </a:schemeClr>
              <a:prstClr val="white"/>
            </a:duotone>
          </a:blip>
          <a:srcRect/>
          <a:stretch>
            <a:fillRect/>
          </a:stretch>
        </p:blipFill>
        <p:spPr>
          <a:xfrm rot="10800000" flipV="1">
            <a:off x="0" y="1916849"/>
            <a:ext cx="12192000" cy="233580"/>
          </a:xfrm>
          <a:prstGeom prst="rect">
            <a:avLst/>
          </a:prstGeom>
        </p:spPr>
      </p:pic>
      <p:grpSp>
        <p:nvGrpSpPr>
          <p:cNvPr id="28" name="그룹 27">
            <a:extLst>
              <a:ext uri="{FF2B5EF4-FFF2-40B4-BE49-F238E27FC236}">
                <a16:creationId xmlns:a16="http://schemas.microsoft.com/office/drawing/2014/main" id="{C348B56A-735D-2AA3-F367-210A23D8D370}"/>
              </a:ext>
            </a:extLst>
          </p:cNvPr>
          <p:cNvGrpSpPr/>
          <p:nvPr/>
        </p:nvGrpSpPr>
        <p:grpSpPr>
          <a:xfrm>
            <a:off x="541891" y="1430219"/>
            <a:ext cx="10526159" cy="369332"/>
            <a:chOff x="541891" y="1430219"/>
            <a:chExt cx="10526159" cy="369332"/>
          </a:xfrm>
        </p:grpSpPr>
        <p:sp>
          <p:nvSpPr>
            <p:cNvPr id="29" name="TextBox 28">
              <a:extLst>
                <a:ext uri="{FF2B5EF4-FFF2-40B4-BE49-F238E27FC236}">
                  <a16:creationId xmlns:a16="http://schemas.microsoft.com/office/drawing/2014/main" id="{D735E401-C57A-5F3B-8C49-C63333172DA6}"/>
                </a:ext>
              </a:extLst>
            </p:cNvPr>
            <p:cNvSpPr txBox="1"/>
            <p:nvPr/>
          </p:nvSpPr>
          <p:spPr>
            <a:xfrm>
              <a:off x="743615" y="1430219"/>
              <a:ext cx="10324435" cy="369332"/>
            </a:xfrm>
            <a:prstGeom prst="rect">
              <a:avLst/>
            </a:prstGeom>
            <a:noFill/>
          </p:spPr>
          <p:txBody>
            <a:bodyPr wrap="square">
              <a:spAutoFit/>
            </a:bodyPr>
            <a:lstStyle/>
            <a:p>
              <a:pPr>
                <a:defRPr/>
              </a:pPr>
              <a:r>
                <a:rPr lang="ko-KR" altLang="en-US" b="1" dirty="0">
                  <a:ln w="9525">
                    <a:solidFill>
                      <a:schemeClr val="accent1">
                        <a:shade val="15000"/>
                        <a:alpha val="0"/>
                      </a:schemeClr>
                    </a:solidFill>
                  </a:ln>
                  <a:solidFill>
                    <a:schemeClr val="tx1">
                      <a:lumMod val="75000"/>
                      <a:lumOff val="25000"/>
                    </a:schemeClr>
                  </a:solidFill>
                  <a:latin typeface="+mj-ea"/>
                  <a:ea typeface="+mj-ea"/>
                </a:rPr>
                <a:t>프로젝트 내용</a:t>
              </a:r>
              <a:endParaRPr lang="ko-KR" altLang="en-US" b="1" dirty="0">
                <a:solidFill>
                  <a:schemeClr val="tx1">
                    <a:lumMod val="75000"/>
                    <a:lumOff val="25000"/>
                  </a:schemeClr>
                </a:solidFill>
                <a:latin typeface="+mj-ea"/>
                <a:ea typeface="+mj-ea"/>
              </a:endParaRPr>
            </a:p>
          </p:txBody>
        </p:sp>
        <p:sp>
          <p:nvSpPr>
            <p:cNvPr id="30" name="그래픽 43">
              <a:extLst>
                <a:ext uri="{FF2B5EF4-FFF2-40B4-BE49-F238E27FC236}">
                  <a16:creationId xmlns:a16="http://schemas.microsoft.com/office/drawing/2014/main" id="{D88069F3-BE37-E408-607E-59A1E2256219}"/>
                </a:ext>
              </a:extLst>
            </p:cNvPr>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anchor="ctr"/>
            <a:lstStyle/>
            <a:p>
              <a:pPr lvl="0">
                <a:defRPr/>
              </a:pPr>
              <a:endParaRPr lang="ko-KR" altLang="en-US"/>
            </a:p>
          </p:txBody>
        </p:sp>
      </p:grpSp>
      <p:sp>
        <p:nvSpPr>
          <p:cNvPr id="31" name="TextBox 30">
            <a:extLst>
              <a:ext uri="{FF2B5EF4-FFF2-40B4-BE49-F238E27FC236}">
                <a16:creationId xmlns:a16="http://schemas.microsoft.com/office/drawing/2014/main" id="{CAE9DD22-CE98-517A-F81C-83491B3C19A1}"/>
              </a:ext>
            </a:extLst>
          </p:cNvPr>
          <p:cNvSpPr txBox="1"/>
          <p:nvPr/>
        </p:nvSpPr>
        <p:spPr>
          <a:xfrm>
            <a:off x="0" y="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sp>
        <p:nvSpPr>
          <p:cNvPr id="32" name="TextBox 31">
            <a:extLst>
              <a:ext uri="{FF2B5EF4-FFF2-40B4-BE49-F238E27FC236}">
                <a16:creationId xmlns:a16="http://schemas.microsoft.com/office/drawing/2014/main" id="{D3752FD8-AC6C-6555-3164-1EB5AD81ACDC}"/>
              </a:ext>
            </a:extLst>
          </p:cNvPr>
          <p:cNvSpPr txBox="1"/>
          <p:nvPr/>
        </p:nvSpPr>
        <p:spPr>
          <a:xfrm>
            <a:off x="0" y="0"/>
            <a:ext cx="1336675" cy="114300"/>
          </a:xfrm>
          <a:prstGeom prst="rect">
            <a:avLst/>
          </a:prstGeom>
          <a:solidFill>
            <a:srgbClr val="3378C8"/>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pic>
        <p:nvPicPr>
          <p:cNvPr id="38" name="그래픽 37">
            <a:extLst>
              <a:ext uri="{FF2B5EF4-FFF2-40B4-BE49-F238E27FC236}">
                <a16:creationId xmlns:a16="http://schemas.microsoft.com/office/drawing/2014/main" id="{5E5DE529-8EEE-F430-02CA-5A4BF72449EF}"/>
              </a:ext>
            </a:extLst>
          </p:cNvPr>
          <p:cNvPicPr>
            <a:picLocks noChangeAspect="1"/>
          </p:cNvPicPr>
          <p:nvPr/>
        </p:nvPicPr>
        <p:blipFill rotWithShape="1">
          <a:blip r:embed="rId5"/>
          <a:srcRect l="34970"/>
          <a:stretch>
            <a:fillRect/>
          </a:stretch>
        </p:blipFill>
        <p:spPr>
          <a:xfrm rot="14660350">
            <a:off x="1714" y="5530566"/>
            <a:ext cx="1452422" cy="917364"/>
          </a:xfrm>
          <a:prstGeom prst="rect">
            <a:avLst/>
          </a:prstGeom>
        </p:spPr>
      </p:pic>
      <p:pic>
        <p:nvPicPr>
          <p:cNvPr id="77" name="그래픽 76">
            <a:extLst>
              <a:ext uri="{FF2B5EF4-FFF2-40B4-BE49-F238E27FC236}">
                <a16:creationId xmlns:a16="http://schemas.microsoft.com/office/drawing/2014/main" id="{71F9AA41-6A6C-B32E-C174-12E83CFBD66A}"/>
              </a:ext>
            </a:extLst>
          </p:cNvPr>
          <p:cNvPicPr>
            <a:picLocks noChangeAspect="1"/>
          </p:cNvPicPr>
          <p:nvPr/>
        </p:nvPicPr>
        <p:blipFill rotWithShape="1">
          <a:blip r:embed="rId6"/>
          <a:stretch>
            <a:fillRect/>
          </a:stretch>
        </p:blipFill>
        <p:spPr>
          <a:xfrm rot="21165700">
            <a:off x="8621099" y="4762217"/>
            <a:ext cx="3710393" cy="1869483"/>
          </a:xfrm>
          <a:prstGeom prst="rect">
            <a:avLst/>
          </a:prstGeom>
        </p:spPr>
      </p:pic>
      <p:pic>
        <p:nvPicPr>
          <p:cNvPr id="2" name="그래픽 1">
            <a:extLst>
              <a:ext uri="{FF2B5EF4-FFF2-40B4-BE49-F238E27FC236}">
                <a16:creationId xmlns:a16="http://schemas.microsoft.com/office/drawing/2014/main" id="{B909B87E-2838-3ACC-0409-76A29D125C6A}"/>
              </a:ext>
            </a:extLst>
          </p:cNvPr>
          <p:cNvPicPr>
            <a:picLocks noChangeAspect="1"/>
          </p:cNvPicPr>
          <p:nvPr/>
        </p:nvPicPr>
        <p:blipFill rotWithShape="1">
          <a:blip r:embed="rId7"/>
          <a:stretch>
            <a:fillRect/>
          </a:stretch>
        </p:blipFill>
        <p:spPr>
          <a:xfrm>
            <a:off x="11690202" y="3164584"/>
            <a:ext cx="178594" cy="178594"/>
          </a:xfrm>
          <a:prstGeom prst="rect">
            <a:avLst/>
          </a:prstGeom>
        </p:spPr>
      </p:pic>
      <p:pic>
        <p:nvPicPr>
          <p:cNvPr id="3" name="그래픽 2">
            <a:extLst>
              <a:ext uri="{FF2B5EF4-FFF2-40B4-BE49-F238E27FC236}">
                <a16:creationId xmlns:a16="http://schemas.microsoft.com/office/drawing/2014/main" id="{C37CB447-9F27-7E02-8297-AC24836DAA64}"/>
              </a:ext>
            </a:extLst>
          </p:cNvPr>
          <p:cNvPicPr>
            <a:picLocks noChangeAspect="1"/>
          </p:cNvPicPr>
          <p:nvPr/>
        </p:nvPicPr>
        <p:blipFill rotWithShape="1">
          <a:blip r:embed="rId8"/>
          <a:stretch>
            <a:fillRect/>
          </a:stretch>
        </p:blipFill>
        <p:spPr>
          <a:xfrm rot="20272352">
            <a:off x="386995" y="5443343"/>
            <a:ext cx="186904" cy="207671"/>
          </a:xfrm>
          <a:prstGeom prst="rect">
            <a:avLst/>
          </a:prstGeom>
        </p:spPr>
      </p:pic>
      <p:pic>
        <p:nvPicPr>
          <p:cNvPr id="4" name="그래픽 3">
            <a:extLst>
              <a:ext uri="{FF2B5EF4-FFF2-40B4-BE49-F238E27FC236}">
                <a16:creationId xmlns:a16="http://schemas.microsoft.com/office/drawing/2014/main" id="{77B6A2C8-9DAF-1FF8-70D2-5816534FAD58}"/>
              </a:ext>
            </a:extLst>
          </p:cNvPr>
          <p:cNvPicPr>
            <a:picLocks noChangeAspect="1"/>
          </p:cNvPicPr>
          <p:nvPr/>
        </p:nvPicPr>
        <p:blipFill rotWithShape="1">
          <a:blip r:embed="rId9"/>
          <a:srcRect l="44920"/>
          <a:stretch>
            <a:fillRect/>
          </a:stretch>
        </p:blipFill>
        <p:spPr>
          <a:xfrm rot="10800000">
            <a:off x="11016343" y="4903197"/>
            <a:ext cx="1175656" cy="779989"/>
          </a:xfrm>
          <a:prstGeom prst="rect">
            <a:avLst/>
          </a:prstGeom>
        </p:spPr>
      </p:pic>
      <p:pic>
        <p:nvPicPr>
          <p:cNvPr id="8" name="그래픽 7">
            <a:extLst>
              <a:ext uri="{FF2B5EF4-FFF2-40B4-BE49-F238E27FC236}">
                <a16:creationId xmlns:a16="http://schemas.microsoft.com/office/drawing/2014/main" id="{07EEFDF0-B3C5-67E3-7617-04A579FBBAF6}"/>
              </a:ext>
            </a:extLst>
          </p:cNvPr>
          <p:cNvPicPr>
            <a:picLocks noChangeAspect="1"/>
          </p:cNvPicPr>
          <p:nvPr/>
        </p:nvPicPr>
        <p:blipFill rotWithShape="1">
          <a:blip r:embed="rId10"/>
          <a:stretch>
            <a:fillRect/>
          </a:stretch>
        </p:blipFill>
        <p:spPr>
          <a:xfrm>
            <a:off x="11672484" y="2240918"/>
            <a:ext cx="149373" cy="149373"/>
          </a:xfrm>
          <a:prstGeom prst="rect">
            <a:avLst/>
          </a:prstGeom>
        </p:spPr>
      </p:pic>
      <p:grpSp>
        <p:nvGrpSpPr>
          <p:cNvPr id="127" name="그룹 126">
            <a:extLst>
              <a:ext uri="{FF2B5EF4-FFF2-40B4-BE49-F238E27FC236}">
                <a16:creationId xmlns:a16="http://schemas.microsoft.com/office/drawing/2014/main" id="{F94FEAF3-B4A4-9CAD-6351-D2C8190B14E3}"/>
              </a:ext>
            </a:extLst>
          </p:cNvPr>
          <p:cNvGrpSpPr/>
          <p:nvPr/>
        </p:nvGrpSpPr>
        <p:grpSpPr>
          <a:xfrm>
            <a:off x="10667149" y="6576811"/>
            <a:ext cx="1075644" cy="150807"/>
            <a:chOff x="921102" y="6027409"/>
            <a:chExt cx="2680001" cy="375740"/>
          </a:xfrm>
        </p:grpSpPr>
        <p:pic>
          <p:nvPicPr>
            <p:cNvPr id="128" name="_x278651016" descr="EMB0000378c3f3d">
              <a:extLst>
                <a:ext uri="{FF2B5EF4-FFF2-40B4-BE49-F238E27FC236}">
                  <a16:creationId xmlns:a16="http://schemas.microsoft.com/office/drawing/2014/main" id="{EB23C2B6-1CFF-7D7D-5C6A-02CFC6B0421F}"/>
                </a:ext>
              </a:extLst>
            </p:cNvPr>
            <p:cNvPicPr>
              <a:picLocks noChangeAspect="1" noChangeArrowheads="1"/>
            </p:cNvPicPr>
            <p:nvPr/>
          </p:nvPicPr>
          <p:blipFill rotWithShape="1">
            <a:blip r:embed="rId11"/>
            <a:srcRect/>
            <a:stretch>
              <a:fillRect/>
            </a:stretch>
          </p:blipFill>
          <p:spPr>
            <a:xfrm>
              <a:off x="2420865" y="6027409"/>
              <a:ext cx="1180238" cy="375740"/>
            </a:xfrm>
            <a:prstGeom prst="rect">
              <a:avLst/>
            </a:prstGeom>
            <a:noFill/>
          </p:spPr>
        </p:pic>
        <p:pic>
          <p:nvPicPr>
            <p:cNvPr id="129" name="그래픽 23">
              <a:extLst>
                <a:ext uri="{FF2B5EF4-FFF2-40B4-BE49-F238E27FC236}">
                  <a16:creationId xmlns:a16="http://schemas.microsoft.com/office/drawing/2014/main" id="{624A5E8A-FB79-416C-2D4A-3357376A51CE}"/>
                </a:ext>
              </a:extLst>
            </p:cNvPr>
            <p:cNvPicPr>
              <a:picLocks noChangeAspect="1"/>
            </p:cNvPicPr>
            <p:nvPr/>
          </p:nvPicPr>
          <p:blipFill rotWithShape="1">
            <a:blip r:embed="rId12"/>
            <a:stretch>
              <a:fillRect/>
            </a:stretch>
          </p:blipFill>
          <p:spPr>
            <a:xfrm>
              <a:off x="921102" y="6027409"/>
              <a:ext cx="1190542" cy="353945"/>
            </a:xfrm>
            <a:prstGeom prst="rect">
              <a:avLst/>
            </a:prstGeom>
          </p:spPr>
        </p:pic>
      </p:grpSp>
      <p:sp>
        <p:nvSpPr>
          <p:cNvPr id="78" name="슬라이드 번호 개체 틀 49">
            <a:extLst>
              <a:ext uri="{FF2B5EF4-FFF2-40B4-BE49-F238E27FC236}">
                <a16:creationId xmlns:a16="http://schemas.microsoft.com/office/drawing/2014/main" id="{A32AB35A-5234-E934-3040-9B9DB3A036BC}"/>
              </a:ext>
            </a:extLst>
          </p:cNvPr>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5AB8E7FC-5705-4F0E-8032-A2FC3223C23D}" type="slidenum">
              <a:rPr kumimoji="1" lang="en-US" altLang="en-US" sz="1400"/>
              <a:pPr algn="ctr">
                <a:defRPr/>
              </a:pPr>
              <a:t>5</a:t>
            </a:fld>
            <a:endParaRPr kumimoji="1" lang="en-US" altLang="en-US" sz="1400"/>
          </a:p>
        </p:txBody>
      </p:sp>
      <p:sp>
        <p:nvSpPr>
          <p:cNvPr id="130" name="TextBox 129">
            <a:extLst>
              <a:ext uri="{FF2B5EF4-FFF2-40B4-BE49-F238E27FC236}">
                <a16:creationId xmlns:a16="http://schemas.microsoft.com/office/drawing/2014/main" id="{61F1F867-BEFC-5AD6-5022-0ACC251AA26E}"/>
              </a:ext>
            </a:extLst>
          </p:cNvPr>
          <p:cNvSpPr txBox="1"/>
          <p:nvPr/>
        </p:nvSpPr>
        <p:spPr>
          <a:xfrm>
            <a:off x="606127" y="2150430"/>
            <a:ext cx="10837917" cy="494494"/>
          </a:xfrm>
          <a:prstGeom prst="rect">
            <a:avLst/>
          </a:prstGeom>
        </p:spPr>
        <p:txBody>
          <a:bodyPr wrap="square">
            <a:spAutoFit/>
          </a:bodyPr>
          <a:lstStyle/>
          <a:p>
            <a:pPr marL="0" indent="0" algn="l" defTabSz="914400" rtl="0" eaLnBrk="1" latinLnBrk="1" hangingPunct="1">
              <a:lnSpc>
                <a:spcPct val="150000"/>
              </a:lnSpc>
              <a:spcBef>
                <a:spcPct val="0"/>
              </a:spcBef>
              <a:spcAft>
                <a:spcPts val="0"/>
              </a:spcAft>
              <a:buNone/>
              <a:defRPr/>
            </a:pPr>
            <a:r>
              <a:rPr lang="en-US" altLang="ko-KR" sz="2000" b="1" dirty="0" err="1">
                <a:solidFill>
                  <a:srgbClr val="3378C8"/>
                </a:solidFill>
                <a:latin typeface="맑은 고딕"/>
                <a:ea typeface="맑은 고딕"/>
                <a:cs typeface="맑은 고딕"/>
              </a:rPr>
              <a:t>Root:Y</a:t>
            </a:r>
            <a:r>
              <a:rPr lang="ko-KR" altLang="en-US" sz="2000" b="1" dirty="0">
                <a:solidFill>
                  <a:srgbClr val="000000"/>
                </a:solidFill>
                <a:latin typeface="맑은 고딕"/>
                <a:ea typeface="맑은 고딕"/>
                <a:cs typeface="맑은 고딕"/>
              </a:rPr>
              <a:t>는 </a:t>
            </a:r>
            <a:r>
              <a:rPr lang="en-US" altLang="ko-KR" sz="2000" b="1" dirty="0">
                <a:solidFill>
                  <a:srgbClr val="000000"/>
                </a:solidFill>
                <a:latin typeface="맑은 고딕"/>
                <a:ea typeface="맑은 고딕"/>
                <a:cs typeface="맑은 고딕"/>
              </a:rPr>
              <a:t>Spring Boot </a:t>
            </a:r>
            <a:r>
              <a:rPr lang="ko-KR" altLang="en-US" sz="2000" b="1" dirty="0">
                <a:solidFill>
                  <a:srgbClr val="000000"/>
                </a:solidFill>
                <a:latin typeface="맑은 고딕"/>
                <a:ea typeface="맑은 고딕"/>
                <a:cs typeface="맑은 고딕"/>
              </a:rPr>
              <a:t>기반의 </a:t>
            </a:r>
            <a:r>
              <a:rPr lang="en-US" altLang="ko-KR" sz="2000" b="1" dirty="0">
                <a:solidFill>
                  <a:srgbClr val="000000"/>
                </a:solidFill>
                <a:latin typeface="맑은 고딕"/>
                <a:ea typeface="맑은 고딕"/>
                <a:cs typeface="맑은 고딕"/>
              </a:rPr>
              <a:t>MSA</a:t>
            </a:r>
            <a:r>
              <a:rPr lang="ko-KR" altLang="en-US" sz="2000" b="1" dirty="0">
                <a:solidFill>
                  <a:srgbClr val="000000"/>
                </a:solidFill>
                <a:latin typeface="맑은 고딕"/>
                <a:ea typeface="맑은 고딕"/>
                <a:cs typeface="맑은 고딕"/>
              </a:rPr>
              <a:t> 아키텍처를 활용한 항공권 예약 시스템입니다</a:t>
            </a:r>
            <a:r>
              <a:rPr lang="en-US" altLang="ko-KR" sz="2000" b="1" dirty="0">
                <a:solidFill>
                  <a:srgbClr val="000000"/>
                </a:solidFill>
                <a:latin typeface="맑은 고딕"/>
                <a:ea typeface="맑은 고딕"/>
                <a:cs typeface="맑은 고딕"/>
              </a:rPr>
              <a:t>.</a:t>
            </a:r>
          </a:p>
        </p:txBody>
      </p:sp>
      <p:pic>
        <p:nvPicPr>
          <p:cNvPr id="6" name="그림 5">
            <a:extLst>
              <a:ext uri="{FF2B5EF4-FFF2-40B4-BE49-F238E27FC236}">
                <a16:creationId xmlns:a16="http://schemas.microsoft.com/office/drawing/2014/main" id="{9F3F4501-6019-97C5-966C-F9FA6E8EFA71}"/>
              </a:ext>
            </a:extLst>
          </p:cNvPr>
          <p:cNvPicPr>
            <a:picLocks noChangeAspect="1"/>
          </p:cNvPicPr>
          <p:nvPr/>
        </p:nvPicPr>
        <p:blipFill>
          <a:blip r:embed="rId13"/>
          <a:srcRect t="9320" b="9028"/>
          <a:stretch/>
        </p:blipFill>
        <p:spPr>
          <a:xfrm>
            <a:off x="1213662" y="2624294"/>
            <a:ext cx="9729421" cy="3310376"/>
          </a:xfrm>
          <a:prstGeom prst="rect">
            <a:avLst/>
          </a:prstGeom>
        </p:spPr>
      </p:pic>
      <p:pic>
        <p:nvPicPr>
          <p:cNvPr id="5" name="그래픽 4">
            <a:extLst>
              <a:ext uri="{FF2B5EF4-FFF2-40B4-BE49-F238E27FC236}">
                <a16:creationId xmlns:a16="http://schemas.microsoft.com/office/drawing/2014/main" id="{D8124AA4-87C4-26B5-D19C-B89F205078FA}"/>
              </a:ext>
            </a:extLst>
          </p:cNvPr>
          <p:cNvPicPr>
            <a:picLocks noChangeAspect="1"/>
          </p:cNvPicPr>
          <p:nvPr/>
        </p:nvPicPr>
        <p:blipFill rotWithShape="1">
          <a:blip r:embed="rId14"/>
          <a:srcRect l="45410"/>
          <a:stretch>
            <a:fillRect/>
          </a:stretch>
        </p:blipFill>
        <p:spPr>
          <a:xfrm>
            <a:off x="0" y="3261891"/>
            <a:ext cx="2914927" cy="2847758"/>
          </a:xfrm>
          <a:prstGeom prst="rect">
            <a:avLst/>
          </a:prstGeom>
        </p:spPr>
      </p:pic>
    </p:spTree>
    <p:extLst>
      <p:ext uri="{BB962C8B-B14F-4D97-AF65-F5344CB8AC3E}">
        <p14:creationId xmlns:p14="http://schemas.microsoft.com/office/powerpoint/2010/main" val="2742295188"/>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래픽 16"/>
          <p:cNvPicPr>
            <a:picLocks noChangeAspect="1"/>
          </p:cNvPicPr>
          <p:nvPr/>
        </p:nvPicPr>
        <p:blipFill rotWithShape="1">
          <a:blip r:embed="rId2"/>
          <a:stretch>
            <a:fillRect/>
          </a:stretch>
        </p:blipFill>
        <p:spPr>
          <a:xfrm>
            <a:off x="0" y="0"/>
            <a:ext cx="12192000" cy="6858000"/>
          </a:xfrm>
          <a:prstGeom prst="rect">
            <a:avLst/>
          </a:prstGeom>
        </p:spPr>
      </p:pic>
      <p:sp>
        <p:nvSpPr>
          <p:cNvPr id="18" name="사각형: 둥근 한쪽 모서리 17"/>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20" name="그룹 19"/>
          <p:cNvGrpSpPr/>
          <p:nvPr/>
        </p:nvGrpSpPr>
        <p:grpSpPr>
          <a:xfrm>
            <a:off x="376102" y="333243"/>
            <a:ext cx="8852246" cy="830997"/>
            <a:chOff x="376102" y="333243"/>
            <a:chExt cx="8852246" cy="830997"/>
          </a:xfrm>
        </p:grpSpPr>
        <p:sp>
          <p:nvSpPr>
            <p:cNvPr id="22" name="TextBox 21"/>
            <p:cNvSpPr txBox="1"/>
            <p:nvPr/>
          </p:nvSpPr>
          <p:spPr>
            <a:xfrm>
              <a:off x="1461721" y="366114"/>
              <a:ext cx="2252213" cy="276999"/>
            </a:xfrm>
            <a:prstGeom prst="rect">
              <a:avLst/>
            </a:prstGeom>
            <a:noFill/>
          </p:spPr>
          <p:txBody>
            <a:bodyPr wrap="square">
              <a:spAutoFit/>
            </a:bodyPr>
            <a:lstStyle/>
            <a:p>
              <a:pPr lvl="0">
                <a:defRPr/>
              </a:pPr>
              <a:r>
                <a:rPr lang="en-US" altLang="ko-KR" sz="1200" b="1">
                  <a:ln w="9525">
                    <a:solidFill>
                      <a:schemeClr val="accent1">
                        <a:shade val="15000"/>
                        <a:alpha val="0"/>
                      </a:schemeClr>
                    </a:solidFill>
                  </a:ln>
                  <a:solidFill>
                    <a:srgbClr val="3378C8">
                      <a:alpha val="50000"/>
                    </a:srgbClr>
                  </a:solidFill>
                  <a:latin typeface="맑은 고딕"/>
                  <a:ea typeface="맑은 고딕"/>
                </a:rPr>
                <a:t>K-Digital Training</a:t>
              </a:r>
              <a:endParaRPr lang="ko-KR" altLang="en-US" sz="1200" b="1">
                <a:ln w="9525">
                  <a:solidFill>
                    <a:schemeClr val="accent1">
                      <a:shade val="15000"/>
                      <a:alpha val="0"/>
                    </a:schemeClr>
                  </a:solidFill>
                </a:ln>
                <a:solidFill>
                  <a:srgbClr val="3378C8">
                    <a:alpha val="50000"/>
                  </a:srgbClr>
                </a:solidFill>
                <a:latin typeface="맑은 고딕"/>
                <a:ea typeface="맑은 고딕"/>
              </a:endParaRPr>
            </a:p>
          </p:txBody>
        </p:sp>
        <p:sp>
          <p:nvSpPr>
            <p:cNvPr id="23" name="TextBox 22"/>
            <p:cNvSpPr txBox="1"/>
            <p:nvPr/>
          </p:nvSpPr>
          <p:spPr>
            <a:xfrm>
              <a:off x="1461721" y="585057"/>
              <a:ext cx="7766627" cy="517938"/>
            </a:xfrm>
            <a:prstGeom prst="rect">
              <a:avLst/>
            </a:prstGeom>
            <a:noFill/>
          </p:spPr>
          <p:txBody>
            <a:bodyPr wrap="square">
              <a:spAutoFit/>
            </a:bodyPr>
            <a:lstStyle/>
            <a:p>
              <a:pPr>
                <a:defRPr/>
              </a:pPr>
              <a:r>
                <a:rPr lang="ko-KR" altLang="en-US" sz="2800" b="1">
                  <a:ln w="9525">
                    <a:solidFill>
                      <a:schemeClr val="accent1">
                        <a:shade val="15000"/>
                        <a:alpha val="0"/>
                      </a:schemeClr>
                    </a:solidFill>
                  </a:ln>
                  <a:solidFill>
                    <a:schemeClr val="tx1">
                      <a:lumMod val="75000"/>
                      <a:lumOff val="25000"/>
                    </a:schemeClr>
                  </a:solidFill>
                  <a:latin typeface="맑은 고딕"/>
                  <a:ea typeface="맑은 고딕"/>
                </a:rPr>
                <a:t>프로젝트 개요</a:t>
              </a:r>
              <a:endParaRPr lang="ko-KR" altLang="en-US" sz="2800" b="1">
                <a:solidFill>
                  <a:schemeClr val="tx1">
                    <a:lumMod val="75000"/>
                    <a:lumOff val="25000"/>
                  </a:schemeClr>
                </a:solidFill>
                <a:latin typeface="맑은 고딕"/>
                <a:ea typeface="맑은 고딕"/>
              </a:endParaRPr>
            </a:p>
          </p:txBody>
        </p:sp>
        <p:sp>
          <p:nvSpPr>
            <p:cNvPr id="25" name="TextBox 24"/>
            <p:cNvSpPr txBox="1"/>
            <p:nvPr/>
          </p:nvSpPr>
          <p:spPr>
            <a:xfrm>
              <a:off x="376102" y="333243"/>
              <a:ext cx="1266679" cy="830997"/>
            </a:xfrm>
            <a:prstGeom prst="rect">
              <a:avLst/>
            </a:prstGeom>
            <a:noFill/>
          </p:spPr>
          <p:txBody>
            <a:bodyPr wrap="square" tIns="0" bIns="0">
              <a:spAutoFit/>
            </a:bodyPr>
            <a:lstStyle/>
            <a:p>
              <a:pPr eaLnBrk="1" latinLnBrk="1" hangingPunct="1">
                <a:spcBef>
                  <a:spcPts val="0"/>
                </a:spcBef>
                <a:spcAft>
                  <a:spcPts val="0"/>
                </a:spcAft>
                <a:defRPr/>
              </a:pPr>
              <a:r>
                <a:rPr lang="en-US" altLang="ko-KR" sz="5400">
                  <a:ln w="9525">
                    <a:solidFill>
                      <a:schemeClr val="accent1">
                        <a:shade val="15000"/>
                        <a:alpha val="0"/>
                      </a:schemeClr>
                    </a:solidFill>
                  </a:ln>
                  <a:solidFill>
                    <a:srgbClr val="3378C8"/>
                  </a:solidFill>
                  <a:latin typeface="세방고딕 Bold"/>
                  <a:ea typeface="세방고딕 Bold"/>
                </a:rPr>
                <a:t>01</a:t>
              </a:r>
              <a:endParaRPr lang="ko-KR" altLang="en-US" sz="4400" b="1">
                <a:ln w="9525">
                  <a:solidFill>
                    <a:schemeClr val="accent1">
                      <a:shade val="15000"/>
                      <a:alpha val="0"/>
                    </a:schemeClr>
                  </a:solidFill>
                </a:ln>
                <a:solidFill>
                  <a:srgbClr val="3378C8"/>
                </a:solidFill>
                <a:latin typeface="세방고딕 Regular"/>
                <a:ea typeface="세방고딕 Regular"/>
              </a:endParaRPr>
            </a:p>
          </p:txBody>
        </p:sp>
      </p:grpSp>
      <p:pic>
        <p:nvPicPr>
          <p:cNvPr id="26" name="그림 25"/>
          <p:cNvPicPr>
            <a:picLocks noChangeAspect="1"/>
          </p:cNvPicPr>
          <p:nvPr/>
        </p:nvPicPr>
        <p:blipFill rotWithShape="1">
          <a:blip r:embed="rId3">
            <a:alphaModFix amt="27000"/>
            <a:duotone>
              <a:schemeClr val="accent5">
                <a:shade val="45000"/>
                <a:satMod val="135000"/>
              </a:schemeClr>
              <a:prstClr val="white"/>
            </a:duotone>
          </a:blip>
          <a:srcRect/>
          <a:stretch>
            <a:fillRect/>
          </a:stretch>
        </p:blipFill>
        <p:spPr>
          <a:xfrm rot="10800000" flipV="1">
            <a:off x="0" y="1916849"/>
            <a:ext cx="12192000" cy="233580"/>
          </a:xfrm>
          <a:prstGeom prst="rect">
            <a:avLst/>
          </a:prstGeom>
        </p:spPr>
      </p:pic>
      <p:grpSp>
        <p:nvGrpSpPr>
          <p:cNvPr id="28" name="그룹 27"/>
          <p:cNvGrpSpPr/>
          <p:nvPr/>
        </p:nvGrpSpPr>
        <p:grpSpPr>
          <a:xfrm>
            <a:off x="541891" y="1430219"/>
            <a:ext cx="10526159" cy="369332"/>
            <a:chOff x="541891" y="1430219"/>
            <a:chExt cx="10526159" cy="369332"/>
          </a:xfrm>
        </p:grpSpPr>
        <p:sp>
          <p:nvSpPr>
            <p:cNvPr id="29" name="TextBox 28"/>
            <p:cNvSpPr txBox="1"/>
            <p:nvPr/>
          </p:nvSpPr>
          <p:spPr>
            <a:xfrm>
              <a:off x="743615" y="1430219"/>
              <a:ext cx="10324435" cy="369332"/>
            </a:xfrm>
            <a:prstGeom prst="rect">
              <a:avLst/>
            </a:prstGeom>
            <a:noFill/>
          </p:spPr>
          <p:txBody>
            <a:bodyPr wrap="square">
              <a:spAutoFit/>
            </a:bodyPr>
            <a:lstStyle/>
            <a:p>
              <a:pPr>
                <a:defRPr/>
              </a:pPr>
              <a:r>
                <a:rPr lang="ko-KR" altLang="en-US" b="1">
                  <a:ln w="9525">
                    <a:solidFill>
                      <a:schemeClr val="accent1">
                        <a:shade val="15000"/>
                        <a:alpha val="0"/>
                      </a:schemeClr>
                    </a:solidFill>
                  </a:ln>
                  <a:solidFill>
                    <a:schemeClr val="tx1">
                      <a:lumMod val="75000"/>
                      <a:lumOff val="25000"/>
                    </a:schemeClr>
                  </a:solidFill>
                  <a:latin typeface="+mj-ea"/>
                  <a:ea typeface="+mj-ea"/>
                </a:rPr>
                <a:t>프로젝트 활용 장비 및 재료</a:t>
              </a:r>
              <a:endParaRPr lang="ko-KR" altLang="en-US" b="1">
                <a:solidFill>
                  <a:schemeClr val="tx1">
                    <a:lumMod val="75000"/>
                    <a:lumOff val="25000"/>
                  </a:schemeClr>
                </a:solidFill>
                <a:latin typeface="+mj-ea"/>
                <a:ea typeface="+mj-ea"/>
              </a:endParaRPr>
            </a:p>
          </p:txBody>
        </p:sp>
        <p:sp>
          <p:nvSpPr>
            <p:cNvPr id="30" name="그래픽 43"/>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anchor="ctr"/>
            <a:lstStyle/>
            <a:p>
              <a:pPr lvl="0">
                <a:defRPr/>
              </a:pPr>
              <a:endParaRPr lang="ko-KR" altLang="en-US"/>
            </a:p>
          </p:txBody>
        </p:sp>
      </p:grpSp>
      <p:sp>
        <p:nvSpPr>
          <p:cNvPr id="31" name="TextBox 30"/>
          <p:cNvSpPr txBox="1"/>
          <p:nvPr/>
        </p:nvSpPr>
        <p:spPr>
          <a:xfrm>
            <a:off x="0" y="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sp>
        <p:nvSpPr>
          <p:cNvPr id="32" name="TextBox 31"/>
          <p:cNvSpPr txBox="1"/>
          <p:nvPr/>
        </p:nvSpPr>
        <p:spPr>
          <a:xfrm>
            <a:off x="0" y="0"/>
            <a:ext cx="1336675" cy="114300"/>
          </a:xfrm>
          <a:prstGeom prst="rect">
            <a:avLst/>
          </a:prstGeom>
          <a:solidFill>
            <a:srgbClr val="3378C8"/>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pic>
        <p:nvPicPr>
          <p:cNvPr id="38" name="그래픽 37"/>
          <p:cNvPicPr>
            <a:picLocks noChangeAspect="1"/>
          </p:cNvPicPr>
          <p:nvPr/>
        </p:nvPicPr>
        <p:blipFill rotWithShape="1">
          <a:blip r:embed="rId4"/>
          <a:srcRect l="34970"/>
          <a:stretch>
            <a:fillRect/>
          </a:stretch>
        </p:blipFill>
        <p:spPr>
          <a:xfrm rot="14660350">
            <a:off x="1714" y="5530566"/>
            <a:ext cx="1452422" cy="917364"/>
          </a:xfrm>
          <a:prstGeom prst="rect">
            <a:avLst/>
          </a:prstGeom>
        </p:spPr>
      </p:pic>
      <p:pic>
        <p:nvPicPr>
          <p:cNvPr id="77" name="그래픽 76"/>
          <p:cNvPicPr>
            <a:picLocks noChangeAspect="1"/>
          </p:cNvPicPr>
          <p:nvPr/>
        </p:nvPicPr>
        <p:blipFill rotWithShape="1">
          <a:blip r:embed="rId5"/>
          <a:stretch>
            <a:fillRect/>
          </a:stretch>
        </p:blipFill>
        <p:spPr>
          <a:xfrm rot="21165700">
            <a:off x="8621099" y="4762217"/>
            <a:ext cx="3710393" cy="1869483"/>
          </a:xfrm>
          <a:prstGeom prst="rect">
            <a:avLst/>
          </a:prstGeom>
        </p:spPr>
      </p:pic>
      <p:pic>
        <p:nvPicPr>
          <p:cNvPr id="2" name="그래픽 1"/>
          <p:cNvPicPr>
            <a:picLocks noChangeAspect="1"/>
          </p:cNvPicPr>
          <p:nvPr/>
        </p:nvPicPr>
        <p:blipFill rotWithShape="1">
          <a:blip r:embed="rId6"/>
          <a:stretch>
            <a:fillRect/>
          </a:stretch>
        </p:blipFill>
        <p:spPr>
          <a:xfrm>
            <a:off x="11690202" y="3164584"/>
            <a:ext cx="178594" cy="178594"/>
          </a:xfrm>
          <a:prstGeom prst="rect">
            <a:avLst/>
          </a:prstGeom>
        </p:spPr>
      </p:pic>
      <p:pic>
        <p:nvPicPr>
          <p:cNvPr id="3" name="그래픽 2"/>
          <p:cNvPicPr>
            <a:picLocks noChangeAspect="1"/>
          </p:cNvPicPr>
          <p:nvPr/>
        </p:nvPicPr>
        <p:blipFill rotWithShape="1">
          <a:blip r:embed="rId7"/>
          <a:stretch>
            <a:fillRect/>
          </a:stretch>
        </p:blipFill>
        <p:spPr>
          <a:xfrm rot="20272352">
            <a:off x="386995" y="5443343"/>
            <a:ext cx="186904" cy="207671"/>
          </a:xfrm>
          <a:prstGeom prst="rect">
            <a:avLst/>
          </a:prstGeom>
        </p:spPr>
      </p:pic>
      <p:pic>
        <p:nvPicPr>
          <p:cNvPr id="4" name="그래픽 3"/>
          <p:cNvPicPr>
            <a:picLocks noChangeAspect="1"/>
          </p:cNvPicPr>
          <p:nvPr/>
        </p:nvPicPr>
        <p:blipFill rotWithShape="1">
          <a:blip r:embed="rId8"/>
          <a:srcRect l="44920"/>
          <a:stretch>
            <a:fillRect/>
          </a:stretch>
        </p:blipFill>
        <p:spPr>
          <a:xfrm rot="10800000">
            <a:off x="11016343" y="4903197"/>
            <a:ext cx="1175656" cy="779989"/>
          </a:xfrm>
          <a:prstGeom prst="rect">
            <a:avLst/>
          </a:prstGeom>
        </p:spPr>
      </p:pic>
      <p:pic>
        <p:nvPicPr>
          <p:cNvPr id="7" name="그래픽 6"/>
          <p:cNvPicPr>
            <a:picLocks noChangeAspect="1"/>
          </p:cNvPicPr>
          <p:nvPr/>
        </p:nvPicPr>
        <p:blipFill rotWithShape="1">
          <a:blip r:embed="rId9"/>
          <a:stretch>
            <a:fillRect/>
          </a:stretch>
        </p:blipFill>
        <p:spPr>
          <a:xfrm>
            <a:off x="0" y="5934670"/>
            <a:ext cx="12192000" cy="923330"/>
          </a:xfrm>
          <a:prstGeom prst="rect">
            <a:avLst/>
          </a:prstGeom>
        </p:spPr>
      </p:pic>
      <p:pic>
        <p:nvPicPr>
          <p:cNvPr id="8" name="그래픽 7"/>
          <p:cNvPicPr>
            <a:picLocks noChangeAspect="1"/>
          </p:cNvPicPr>
          <p:nvPr/>
        </p:nvPicPr>
        <p:blipFill rotWithShape="1">
          <a:blip r:embed="rId10"/>
          <a:stretch>
            <a:fillRect/>
          </a:stretch>
        </p:blipFill>
        <p:spPr>
          <a:xfrm>
            <a:off x="11672484" y="2240918"/>
            <a:ext cx="149373" cy="149373"/>
          </a:xfrm>
          <a:prstGeom prst="rect">
            <a:avLst/>
          </a:prstGeom>
        </p:spPr>
      </p:pic>
      <p:grpSp>
        <p:nvGrpSpPr>
          <p:cNvPr id="127" name="그룹 126"/>
          <p:cNvGrpSpPr/>
          <p:nvPr/>
        </p:nvGrpSpPr>
        <p:grpSpPr>
          <a:xfrm>
            <a:off x="10667149" y="6576811"/>
            <a:ext cx="1075644" cy="150807"/>
            <a:chOff x="921102" y="6027409"/>
            <a:chExt cx="2680001" cy="375740"/>
          </a:xfrm>
        </p:grpSpPr>
        <p:pic>
          <p:nvPicPr>
            <p:cNvPr id="128" name="_x278651016" descr="EMB0000378c3f3d"/>
            <p:cNvPicPr>
              <a:picLocks noChangeAspect="1" noChangeArrowheads="1"/>
            </p:cNvPicPr>
            <p:nvPr/>
          </p:nvPicPr>
          <p:blipFill rotWithShape="1">
            <a:blip r:embed="rId11"/>
            <a:srcRect/>
            <a:stretch>
              <a:fillRect/>
            </a:stretch>
          </p:blipFill>
          <p:spPr>
            <a:xfrm>
              <a:off x="2420865" y="6027409"/>
              <a:ext cx="1180238" cy="375740"/>
            </a:xfrm>
            <a:prstGeom prst="rect">
              <a:avLst/>
            </a:prstGeom>
            <a:noFill/>
          </p:spPr>
        </p:pic>
        <p:pic>
          <p:nvPicPr>
            <p:cNvPr id="129" name="그래픽 23"/>
            <p:cNvPicPr>
              <a:picLocks noChangeAspect="1"/>
            </p:cNvPicPr>
            <p:nvPr/>
          </p:nvPicPr>
          <p:blipFill rotWithShape="1">
            <a:blip r:embed="rId12"/>
            <a:stretch>
              <a:fillRect/>
            </a:stretch>
          </p:blipFill>
          <p:spPr>
            <a:xfrm>
              <a:off x="921102" y="6027409"/>
              <a:ext cx="1190542" cy="353945"/>
            </a:xfrm>
            <a:prstGeom prst="rect">
              <a:avLst/>
            </a:prstGeom>
          </p:spPr>
        </p:pic>
      </p:grpSp>
      <p:sp>
        <p:nvSpPr>
          <p:cNvPr id="78" name="슬라이드 번호 개체 틀 49"/>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5AB8E7FC-5705-4F0E-8032-A2FC3223C23D}" type="slidenum">
              <a:rPr kumimoji="1" lang="en-US" altLang="en-US" sz="1400"/>
              <a:pPr algn="ctr">
                <a:defRPr/>
              </a:pPr>
              <a:t>6</a:t>
            </a:fld>
            <a:endParaRPr kumimoji="1" lang="en-US" altLang="en-US" sz="1400"/>
          </a:p>
        </p:txBody>
      </p:sp>
      <p:pic>
        <p:nvPicPr>
          <p:cNvPr id="5" name="그래픽 4"/>
          <p:cNvPicPr>
            <a:picLocks noChangeAspect="1"/>
          </p:cNvPicPr>
          <p:nvPr/>
        </p:nvPicPr>
        <p:blipFill rotWithShape="1">
          <a:blip r:embed="rId13"/>
          <a:srcRect l="45410"/>
          <a:stretch>
            <a:fillRect/>
          </a:stretch>
        </p:blipFill>
        <p:spPr>
          <a:xfrm>
            <a:off x="0" y="3261891"/>
            <a:ext cx="2914927" cy="2847758"/>
          </a:xfrm>
          <a:prstGeom prst="rect">
            <a:avLst/>
          </a:prstGeom>
        </p:spPr>
      </p:pic>
      <p:sp>
        <p:nvSpPr>
          <p:cNvPr id="9" name="TextBox 8"/>
          <p:cNvSpPr txBox="1"/>
          <p:nvPr/>
        </p:nvSpPr>
        <p:spPr>
          <a:xfrm>
            <a:off x="607535" y="2149933"/>
            <a:ext cx="4012301" cy="1614353"/>
          </a:xfrm>
          <a:prstGeom prst="rect">
            <a:avLst/>
          </a:prstGeom>
        </p:spPr>
        <p:txBody>
          <a:bodyPr wrap="square">
            <a:spAutoFit/>
          </a:bodyPr>
          <a:lstStyle/>
          <a:p>
            <a:pPr marL="0" indent="0" algn="l" defTabSz="914400" rtl="0" eaLnBrk="1" latinLnBrk="1" hangingPunct="1">
              <a:lnSpc>
                <a:spcPct val="150000"/>
              </a:lnSpc>
              <a:spcBef>
                <a:spcPct val="0"/>
              </a:spcBef>
              <a:spcAft>
                <a:spcPts val="0"/>
              </a:spcAft>
              <a:buNone/>
              <a:defRPr/>
            </a:pPr>
            <a:r>
              <a:rPr lang="ko-KR" altLang="en-US" sz="2000" b="1">
                <a:solidFill>
                  <a:srgbClr val="000000"/>
                </a:solidFill>
                <a:latin typeface="맑은 고딕"/>
                <a:ea typeface="맑은 고딕"/>
                <a:cs typeface="맑은 고딕"/>
              </a:rPr>
              <a:t>개발 환경</a:t>
            </a:r>
          </a:p>
          <a:p>
            <a:pPr marL="0" indent="0" algn="l" defTabSz="914400" rtl="0" eaLnBrk="1" latinLnBrk="1" hangingPunct="1">
              <a:lnSpc>
                <a:spcPct val="150000"/>
              </a:lnSpc>
              <a:spcBef>
                <a:spcPct val="0"/>
              </a:spcBef>
              <a:spcAft>
                <a:spcPts val="0"/>
              </a:spcAft>
              <a:buNone/>
              <a:defRPr/>
            </a:pPr>
            <a:r>
              <a:rPr lang="en-US" altLang="ko-KR" sz="1600">
                <a:solidFill>
                  <a:srgbClr val="000000"/>
                </a:solidFill>
                <a:latin typeface="맑은 고딕"/>
                <a:ea typeface="맑은 고딕"/>
                <a:cs typeface="맑은 고딕"/>
              </a:rPr>
              <a:t>IDE</a:t>
            </a:r>
            <a:r>
              <a:rPr lang="ko-KR" altLang="en-US" sz="1600">
                <a:solidFill>
                  <a:srgbClr val="000000"/>
                </a:solidFill>
                <a:latin typeface="맑은 고딕"/>
                <a:ea typeface="맑은 고딕"/>
                <a:cs typeface="맑은 고딕"/>
              </a:rPr>
              <a:t> </a:t>
            </a:r>
            <a:r>
              <a:rPr lang="en-US" altLang="ko-KR" sz="1600">
                <a:solidFill>
                  <a:srgbClr val="000000"/>
                </a:solidFill>
                <a:latin typeface="맑은 고딕"/>
                <a:ea typeface="맑은 고딕"/>
                <a:cs typeface="맑은 고딕"/>
              </a:rPr>
              <a:t>: InteliJ IDEA Ultimate</a:t>
            </a:r>
          </a:p>
          <a:p>
            <a:pPr marL="0" indent="0" algn="l" defTabSz="914400" rtl="0" eaLnBrk="1" latinLnBrk="1" hangingPunct="1">
              <a:lnSpc>
                <a:spcPct val="150000"/>
              </a:lnSpc>
              <a:spcBef>
                <a:spcPct val="0"/>
              </a:spcBef>
              <a:spcAft>
                <a:spcPts val="0"/>
              </a:spcAft>
              <a:buNone/>
              <a:defRPr/>
            </a:pPr>
            <a:r>
              <a:rPr lang="ko-KR" altLang="en-US" sz="1600">
                <a:solidFill>
                  <a:srgbClr val="000000"/>
                </a:solidFill>
                <a:latin typeface="맑은 고딕"/>
                <a:ea typeface="맑은 고딕"/>
                <a:cs typeface="맑은 고딕"/>
              </a:rPr>
              <a:t>버전 관리 </a:t>
            </a:r>
            <a:r>
              <a:rPr lang="en-US" altLang="ko-KR" sz="1600">
                <a:solidFill>
                  <a:srgbClr val="000000"/>
                </a:solidFill>
                <a:latin typeface="맑은 고딕"/>
                <a:ea typeface="맑은 고딕"/>
                <a:cs typeface="맑은 고딕"/>
              </a:rPr>
              <a:t>: Git, GitHub</a:t>
            </a:r>
          </a:p>
          <a:p>
            <a:pPr marL="0" indent="0" algn="l" defTabSz="914400" rtl="0" eaLnBrk="1" latinLnBrk="1" hangingPunct="1">
              <a:lnSpc>
                <a:spcPct val="150000"/>
              </a:lnSpc>
              <a:spcBef>
                <a:spcPct val="0"/>
              </a:spcBef>
              <a:spcAft>
                <a:spcPts val="0"/>
              </a:spcAft>
              <a:buNone/>
              <a:defRPr/>
            </a:pPr>
            <a:r>
              <a:rPr lang="ko-KR" altLang="en-US" sz="1600">
                <a:solidFill>
                  <a:srgbClr val="000000"/>
                </a:solidFill>
                <a:latin typeface="맑은 고딕"/>
                <a:ea typeface="맑은 고딕"/>
                <a:cs typeface="맑은 고딕"/>
              </a:rPr>
              <a:t>운영체제 </a:t>
            </a:r>
            <a:r>
              <a:rPr lang="en-US" altLang="ko-KR" sz="1600">
                <a:solidFill>
                  <a:srgbClr val="000000"/>
                </a:solidFill>
                <a:latin typeface="맑은 고딕"/>
                <a:ea typeface="맑은 고딕"/>
                <a:cs typeface="맑은 고딕"/>
              </a:rPr>
              <a:t>: Windows</a:t>
            </a:r>
          </a:p>
        </p:txBody>
      </p:sp>
      <p:pic>
        <p:nvPicPr>
          <p:cNvPr id="11" name="그림 10"/>
          <p:cNvPicPr>
            <a:picLocks noChangeAspect="1"/>
          </p:cNvPicPr>
          <p:nvPr/>
        </p:nvPicPr>
        <p:blipFill rotWithShape="1">
          <a:blip r:embed="rId14"/>
          <a:stretch>
            <a:fillRect/>
          </a:stretch>
        </p:blipFill>
        <p:spPr>
          <a:xfrm>
            <a:off x="6462467" y="2572776"/>
            <a:ext cx="5538189" cy="3016464"/>
          </a:xfrm>
          <a:prstGeom prst="rect">
            <a:avLst/>
          </a:prstGeom>
        </p:spPr>
      </p:pic>
      <p:sp>
        <p:nvSpPr>
          <p:cNvPr id="12" name="말풍선: 모서리가 둥근 사각형 11"/>
          <p:cNvSpPr/>
          <p:nvPr/>
        </p:nvSpPr>
        <p:spPr>
          <a:xfrm>
            <a:off x="3652612" y="2502915"/>
            <a:ext cx="2176931" cy="1166825"/>
          </a:xfrm>
          <a:prstGeom prst="wedgeRoundRectCallout">
            <a:avLst>
              <a:gd name="adj1" fmla="val 61532"/>
              <a:gd name="adj2" fmla="val 83973"/>
              <a:gd name="adj3" fmla="val 16667"/>
            </a:avLst>
          </a:prstGeom>
          <a:ln w="38100">
            <a:solidFill>
              <a:srgbClr val="3378C8"/>
            </a:solidFill>
          </a:ln>
        </p:spPr>
        <p:style>
          <a:lnRef idx="2">
            <a:schemeClr val="accent5"/>
          </a:lnRef>
          <a:fillRef idx="1">
            <a:schemeClr val="lt1"/>
          </a:fillRef>
          <a:effectRef idx="0">
            <a:schemeClr val="accent5"/>
          </a:effectRef>
          <a:fontRef idx="minor">
            <a:schemeClr val="dk1"/>
          </a:fontRef>
        </p:style>
        <p:txBody>
          <a:bodyPr anchor="ctr"/>
          <a:lstStyle/>
          <a:p>
            <a:pPr marL="0" indent="0" algn="ctr" defTabSz="914400" rtl="0" eaLnBrk="1" latinLnBrk="1" hangingPunct="1">
              <a:lnSpc>
                <a:spcPct val="150000"/>
              </a:lnSpc>
              <a:spcBef>
                <a:spcPct val="0"/>
              </a:spcBef>
              <a:spcAft>
                <a:spcPts val="0"/>
              </a:spcAft>
              <a:buNone/>
              <a:defRPr/>
            </a:pPr>
            <a:r>
              <a:rPr lang="ko-KR" altLang="en-US" sz="1600" b="1">
                <a:solidFill>
                  <a:srgbClr val="000000"/>
                </a:solidFill>
                <a:latin typeface="맑은 고딕"/>
                <a:ea typeface="맑은 고딕"/>
                <a:cs typeface="맑은 고딕"/>
              </a:rPr>
              <a:t>사용 기술 특징</a:t>
            </a:r>
          </a:p>
          <a:p>
            <a:pPr marL="0" indent="0" algn="ctr" defTabSz="914400" rtl="0" eaLnBrk="1" latinLnBrk="1" hangingPunct="1">
              <a:lnSpc>
                <a:spcPct val="150000"/>
              </a:lnSpc>
              <a:spcBef>
                <a:spcPct val="0"/>
              </a:spcBef>
              <a:spcAft>
                <a:spcPts val="0"/>
              </a:spcAft>
              <a:buNone/>
              <a:defRPr/>
            </a:pPr>
            <a:r>
              <a:rPr kumimoji="0" lang="en-US" altLang="ko-KR" sz="1050" b="1" u="none" strike="noStrike" kern="1200" cap="none" spc="0" normalizeH="0" baseline="0">
                <a:solidFill>
                  <a:srgbClr val="3378C8"/>
                </a:solidFill>
                <a:latin typeface="맑은 고딕"/>
                <a:ea typeface="맑은 고딕"/>
                <a:cs typeface="맑은 고딕"/>
              </a:rPr>
              <a:t>MSA</a:t>
            </a:r>
            <a:r>
              <a:rPr lang="ko-KR" altLang="en-US" sz="1050" b="1">
                <a:solidFill>
                  <a:srgbClr val="3378C8"/>
                </a:solidFill>
                <a:latin typeface="맑은 고딕"/>
                <a:ea typeface="맑은 고딕"/>
                <a:cs typeface="맑은 고딕"/>
              </a:rPr>
              <a:t>구조</a:t>
            </a:r>
            <a:r>
              <a:rPr lang="ko-KR" altLang="en-US" sz="1050">
                <a:solidFill>
                  <a:srgbClr val="000000"/>
                </a:solidFill>
                <a:latin typeface="맑은 고딕"/>
                <a:ea typeface="맑은 고딕"/>
                <a:cs typeface="맑은 고딕"/>
              </a:rPr>
              <a:t> 기반의 모듈형 설계</a:t>
            </a:r>
          </a:p>
          <a:p>
            <a:pPr marL="0" indent="0" algn="ctr" defTabSz="914400" rtl="0" eaLnBrk="1" latinLnBrk="1" hangingPunct="1">
              <a:spcBef>
                <a:spcPct val="0"/>
              </a:spcBef>
              <a:spcAft>
                <a:spcPts val="0"/>
              </a:spcAft>
              <a:buNone/>
              <a:defRPr/>
            </a:pPr>
            <a:r>
              <a:rPr lang="ko-KR" altLang="en-US" sz="1050">
                <a:solidFill>
                  <a:srgbClr val="000000"/>
                </a:solidFill>
                <a:latin typeface="맑은 고딕"/>
                <a:ea typeface="맑은 고딕"/>
                <a:cs typeface="맑은 고딕"/>
              </a:rPr>
              <a:t>비동기 메시지 처리</a:t>
            </a:r>
            <a:r>
              <a:rPr lang="en-US" altLang="ko-KR" sz="1050" b="1">
                <a:solidFill>
                  <a:srgbClr val="3378C8"/>
                </a:solidFill>
                <a:latin typeface="맑은 고딕"/>
                <a:ea typeface="맑은 고딕"/>
                <a:cs typeface="맑은 고딕"/>
              </a:rPr>
              <a:t>(RabbitMQ)</a:t>
            </a:r>
          </a:p>
          <a:p>
            <a:pPr marL="0" indent="0" algn="ctr" defTabSz="914400" rtl="0" eaLnBrk="1" latinLnBrk="1" hangingPunct="1">
              <a:spcBef>
                <a:spcPct val="0"/>
              </a:spcBef>
              <a:spcAft>
                <a:spcPts val="0"/>
              </a:spcAft>
              <a:buNone/>
              <a:defRPr/>
            </a:pPr>
            <a:r>
              <a:rPr lang="en-US" altLang="ko-KR" sz="1050" b="1">
                <a:solidFill>
                  <a:srgbClr val="3378C8"/>
                </a:solidFill>
                <a:latin typeface="맑은 고딕"/>
                <a:ea typeface="맑은 고딕"/>
                <a:cs typeface="맑은 고딕"/>
              </a:rPr>
              <a:t>JWT </a:t>
            </a:r>
            <a:r>
              <a:rPr lang="ko-KR" altLang="en-US" sz="1050" b="1">
                <a:solidFill>
                  <a:srgbClr val="3378C8"/>
                </a:solidFill>
                <a:latin typeface="맑은 고딕"/>
                <a:ea typeface="맑은 고딕"/>
                <a:cs typeface="맑은 고딕"/>
              </a:rPr>
              <a:t>기반</a:t>
            </a:r>
            <a:r>
              <a:rPr lang="ko-KR" altLang="en-US" sz="1050">
                <a:solidFill>
                  <a:srgbClr val="000000"/>
                </a:solidFill>
                <a:latin typeface="맑은 고딕"/>
                <a:ea typeface="맑은 고딕"/>
                <a:cs typeface="맑은 고딕"/>
              </a:rPr>
              <a:t> 인증 및 역할 분리</a:t>
            </a:r>
            <a:endParaRPr lang="en-US" altLang="ko-KR" sz="1100">
              <a:solidFill>
                <a:srgbClr val="000000"/>
              </a:solidFill>
              <a:latin typeface="맑은 고딕"/>
              <a:ea typeface="맑은 고딕"/>
              <a:cs typeface="맑은 고딕"/>
            </a:endParaRPr>
          </a:p>
        </p:txBody>
      </p:sp>
      <p:sp>
        <p:nvSpPr>
          <p:cNvPr id="10" name="TextBox 9"/>
          <p:cNvSpPr txBox="1"/>
          <p:nvPr/>
        </p:nvSpPr>
        <p:spPr>
          <a:xfrm>
            <a:off x="643038" y="3897052"/>
            <a:ext cx="7109146" cy="2006543"/>
          </a:xfrm>
          <a:prstGeom prst="rect">
            <a:avLst/>
          </a:prstGeom>
        </p:spPr>
        <p:txBody>
          <a:bodyPr wrap="square">
            <a:spAutoFit/>
          </a:bodyPr>
          <a:lstStyle/>
          <a:p>
            <a:pPr marL="0" indent="0" algn="l" defTabSz="914400" rtl="0" eaLnBrk="1" latinLnBrk="1" hangingPunct="1">
              <a:lnSpc>
                <a:spcPct val="150000"/>
              </a:lnSpc>
              <a:spcBef>
                <a:spcPct val="0"/>
              </a:spcBef>
              <a:spcAft>
                <a:spcPts val="0"/>
              </a:spcAft>
              <a:buNone/>
              <a:defRPr/>
            </a:pPr>
            <a:r>
              <a:rPr lang="ko-KR" altLang="en-US" sz="2000" b="1">
                <a:solidFill>
                  <a:srgbClr val="000000"/>
                </a:solidFill>
                <a:latin typeface="맑은 고딕"/>
                <a:ea typeface="맑은 고딕"/>
                <a:cs typeface="맑은 고딕"/>
              </a:rPr>
              <a:t>개발 도구 및 기술 스택</a:t>
            </a:r>
          </a:p>
          <a:p>
            <a:pPr marL="0" indent="0" algn="l" defTabSz="914400" rtl="0" eaLnBrk="1" latinLnBrk="1" hangingPunct="1">
              <a:lnSpc>
                <a:spcPct val="150000"/>
              </a:lnSpc>
              <a:spcBef>
                <a:spcPct val="0"/>
              </a:spcBef>
              <a:spcAft>
                <a:spcPts val="0"/>
              </a:spcAft>
              <a:buNone/>
              <a:defRPr/>
            </a:pPr>
            <a:r>
              <a:rPr kumimoji="0" lang="en-US" altLang="ko-KR" sz="1600" i="0" u="none" strike="noStrike" kern="1200" cap="none" spc="0" normalizeH="0" baseline="0">
                <a:solidFill>
                  <a:srgbClr val="000000"/>
                </a:solidFill>
                <a:latin typeface="맑은 고딕"/>
                <a:ea typeface="맑은 고딕"/>
                <a:cs typeface="맑은 고딕"/>
              </a:rPr>
              <a:t>Frontend : H</a:t>
            </a:r>
            <a:r>
              <a:rPr lang="en-US" altLang="ko-KR" sz="1600">
                <a:solidFill>
                  <a:srgbClr val="000000"/>
                </a:solidFill>
                <a:latin typeface="맑은 고딕"/>
                <a:ea typeface="맑은 고딕"/>
                <a:cs typeface="맑은 고딕"/>
              </a:rPr>
              <a:t>TML, CSS, JavaScript, Thymeleaf, Bootstrap</a:t>
            </a:r>
          </a:p>
          <a:p>
            <a:pPr marL="0" indent="0" algn="l" defTabSz="914400" rtl="0" eaLnBrk="1" latinLnBrk="1" hangingPunct="1">
              <a:lnSpc>
                <a:spcPct val="150000"/>
              </a:lnSpc>
              <a:spcBef>
                <a:spcPct val="0"/>
              </a:spcBef>
              <a:spcAft>
                <a:spcPts val="0"/>
              </a:spcAft>
              <a:buNone/>
              <a:defRPr/>
            </a:pPr>
            <a:r>
              <a:rPr lang="en-US" altLang="ko-KR" sz="1600">
                <a:solidFill>
                  <a:srgbClr val="000000"/>
                </a:solidFill>
                <a:latin typeface="맑은 고딕"/>
                <a:ea typeface="맑은 고딕"/>
                <a:cs typeface="맑은 고딕"/>
              </a:rPr>
              <a:t>Backend : Java 17, Spring Boot</a:t>
            </a:r>
            <a:r>
              <a:rPr lang="ko-KR" altLang="en-US" sz="1600">
                <a:solidFill>
                  <a:srgbClr val="000000"/>
                </a:solidFill>
                <a:latin typeface="맑은 고딕"/>
                <a:ea typeface="맑은 고딕"/>
                <a:cs typeface="맑은 고딕"/>
              </a:rPr>
              <a:t> </a:t>
            </a:r>
            <a:r>
              <a:rPr lang="en-US" altLang="ko-KR" sz="1600">
                <a:solidFill>
                  <a:srgbClr val="000000"/>
                </a:solidFill>
                <a:latin typeface="맑은 고딕"/>
                <a:ea typeface="맑은 고딕"/>
                <a:cs typeface="맑은 고딕"/>
              </a:rPr>
              <a:t>3.1.5, Spring Web, Spring Data JPA</a:t>
            </a:r>
          </a:p>
          <a:p>
            <a:pPr marL="0" indent="0" algn="l" defTabSz="914400" rtl="0" eaLnBrk="1" latinLnBrk="1" hangingPunct="1">
              <a:lnSpc>
                <a:spcPct val="150000"/>
              </a:lnSpc>
              <a:spcBef>
                <a:spcPct val="0"/>
              </a:spcBef>
              <a:spcAft>
                <a:spcPts val="0"/>
              </a:spcAft>
              <a:buNone/>
              <a:defRPr/>
            </a:pPr>
            <a:r>
              <a:rPr lang="en-US" altLang="ko-KR" sz="1600">
                <a:solidFill>
                  <a:srgbClr val="000000"/>
                </a:solidFill>
                <a:latin typeface="맑은 고딕"/>
                <a:ea typeface="맑은 고딕"/>
                <a:cs typeface="맑은 고딕"/>
              </a:rPr>
              <a:t>MSA </a:t>
            </a:r>
            <a:r>
              <a:rPr lang="ko-KR" altLang="en-US" sz="1600">
                <a:solidFill>
                  <a:srgbClr val="000000"/>
                </a:solidFill>
                <a:latin typeface="맑은 고딕"/>
                <a:ea typeface="맑은 고딕"/>
                <a:cs typeface="맑은 고딕"/>
              </a:rPr>
              <a:t>통신 </a:t>
            </a:r>
            <a:r>
              <a:rPr lang="en-US" altLang="ko-KR" sz="1600">
                <a:solidFill>
                  <a:srgbClr val="000000"/>
                </a:solidFill>
                <a:latin typeface="맑은 고딕"/>
                <a:ea typeface="맑은 고딕"/>
                <a:cs typeface="맑은 고딕"/>
              </a:rPr>
              <a:t>: Spring</a:t>
            </a:r>
            <a:r>
              <a:rPr lang="ko-KR" altLang="en-US" sz="1600">
                <a:solidFill>
                  <a:srgbClr val="000000"/>
                </a:solidFill>
                <a:latin typeface="맑은 고딕"/>
                <a:ea typeface="맑은 고딕"/>
                <a:cs typeface="맑은 고딕"/>
              </a:rPr>
              <a:t> </a:t>
            </a:r>
            <a:r>
              <a:rPr lang="en-US" altLang="ko-KR" sz="1600">
                <a:solidFill>
                  <a:srgbClr val="000000"/>
                </a:solidFill>
                <a:latin typeface="맑은 고딕"/>
                <a:ea typeface="맑은 고딕"/>
                <a:cs typeface="맑은 고딕"/>
              </a:rPr>
              <a:t>Cloud</a:t>
            </a:r>
            <a:r>
              <a:rPr lang="ko-KR" altLang="en-US" sz="1600">
                <a:solidFill>
                  <a:srgbClr val="000000"/>
                </a:solidFill>
                <a:latin typeface="맑은 고딕"/>
                <a:ea typeface="맑은 고딕"/>
                <a:cs typeface="맑은 고딕"/>
              </a:rPr>
              <a:t> </a:t>
            </a:r>
            <a:r>
              <a:rPr lang="en-US" altLang="ko-KR" sz="1600">
                <a:solidFill>
                  <a:srgbClr val="000000"/>
                </a:solidFill>
                <a:latin typeface="맑은 고딕"/>
                <a:ea typeface="맑은 고딕"/>
                <a:cs typeface="맑은 고딕"/>
              </a:rPr>
              <a:t>Gateway,</a:t>
            </a:r>
            <a:r>
              <a:rPr lang="ko-KR" altLang="en-US" sz="1600">
                <a:solidFill>
                  <a:srgbClr val="000000"/>
                </a:solidFill>
                <a:latin typeface="맑은 고딕"/>
                <a:ea typeface="맑은 고딕"/>
                <a:cs typeface="맑은 고딕"/>
              </a:rPr>
              <a:t> </a:t>
            </a:r>
            <a:r>
              <a:rPr lang="en-US" altLang="ko-KR" sz="1600">
                <a:solidFill>
                  <a:srgbClr val="000000"/>
                </a:solidFill>
                <a:latin typeface="맑은 고딕"/>
                <a:ea typeface="맑은 고딕"/>
                <a:cs typeface="맑은 고딕"/>
              </a:rPr>
              <a:t>Eureka,</a:t>
            </a:r>
            <a:r>
              <a:rPr lang="ko-KR" altLang="en-US" sz="1600">
                <a:solidFill>
                  <a:srgbClr val="000000"/>
                </a:solidFill>
                <a:latin typeface="맑은 고딕"/>
                <a:ea typeface="맑은 고딕"/>
                <a:cs typeface="맑은 고딕"/>
              </a:rPr>
              <a:t> </a:t>
            </a:r>
            <a:r>
              <a:rPr lang="en-US" altLang="ko-KR" sz="1600">
                <a:solidFill>
                  <a:srgbClr val="000000"/>
                </a:solidFill>
                <a:latin typeface="맑은 고딕"/>
                <a:ea typeface="맑은 고딕"/>
                <a:cs typeface="맑은 고딕"/>
              </a:rPr>
              <a:t>RabbitMQ</a:t>
            </a:r>
          </a:p>
          <a:p>
            <a:pPr marL="0" indent="0" algn="l" defTabSz="914400" rtl="0" eaLnBrk="1" latinLnBrk="1" hangingPunct="1">
              <a:lnSpc>
                <a:spcPct val="150000"/>
              </a:lnSpc>
              <a:spcBef>
                <a:spcPct val="0"/>
              </a:spcBef>
              <a:spcAft>
                <a:spcPts val="0"/>
              </a:spcAft>
              <a:buNone/>
              <a:defRPr/>
            </a:pPr>
            <a:r>
              <a:rPr lang="en-US" altLang="ko-KR" sz="1600">
                <a:solidFill>
                  <a:srgbClr val="000000"/>
                </a:solidFill>
                <a:latin typeface="맑은 고딕"/>
                <a:ea typeface="맑은 고딕"/>
                <a:cs typeface="맑은 고딕"/>
              </a:rPr>
              <a:t>DataBase : MySQL</a:t>
            </a:r>
            <a:r>
              <a:rPr lang="ko-KR" altLang="en-US" sz="1600">
                <a:solidFill>
                  <a:srgbClr val="000000"/>
                </a:solidFill>
                <a:latin typeface="맑은 고딕"/>
                <a:ea typeface="맑은 고딕"/>
                <a:cs typeface="맑은 고딕"/>
              </a:rPr>
              <a:t> </a:t>
            </a:r>
            <a:r>
              <a:rPr lang="en-US" altLang="ko-KR" sz="1600">
                <a:solidFill>
                  <a:srgbClr val="000000"/>
                </a:solidFill>
                <a:latin typeface="맑은 고딕"/>
                <a:ea typeface="맑은 고딕"/>
                <a:cs typeface="맑은 고딕"/>
              </a:rPr>
              <a:t>8.0.33</a:t>
            </a:r>
            <a:r>
              <a:rPr lang="ko-KR" altLang="en-US" sz="1600">
                <a:solidFill>
                  <a:srgbClr val="000000"/>
                </a:solidFill>
                <a:latin typeface="맑은 고딕"/>
                <a:ea typeface="맑은 고딕"/>
                <a:cs typeface="맑은 고딕"/>
              </a:rPr>
              <a:t> </a:t>
            </a:r>
            <a:r>
              <a:rPr lang="en-US" altLang="ko-KR" sz="1600">
                <a:solidFill>
                  <a:srgbClr val="000000"/>
                </a:solidFill>
                <a:latin typeface="맑은 고딕"/>
                <a:ea typeface="맑은 고딕"/>
                <a:cs typeface="맑은 고딕"/>
              </a:rPr>
              <a:t>, H2 Database</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75A9E-CFBC-C0E5-102C-FD617F96CAE2}"/>
            </a:ext>
          </a:extLst>
        </p:cNvPr>
        <p:cNvGrpSpPr/>
        <p:nvPr/>
      </p:nvGrpSpPr>
      <p:grpSpPr>
        <a:xfrm>
          <a:off x="0" y="0"/>
          <a:ext cx="0" cy="0"/>
          <a:chOff x="0" y="0"/>
          <a:chExt cx="0" cy="0"/>
        </a:xfrm>
      </p:grpSpPr>
      <p:pic>
        <p:nvPicPr>
          <p:cNvPr id="17" name="그래픽 16">
            <a:extLst>
              <a:ext uri="{FF2B5EF4-FFF2-40B4-BE49-F238E27FC236}">
                <a16:creationId xmlns:a16="http://schemas.microsoft.com/office/drawing/2014/main" id="{9D4C05D9-3FC2-8127-6635-68DF37ED2D2B}"/>
              </a:ext>
            </a:extLst>
          </p:cNvPr>
          <p:cNvPicPr>
            <a:picLocks noChangeAspect="1"/>
          </p:cNvPicPr>
          <p:nvPr/>
        </p:nvPicPr>
        <p:blipFill rotWithShape="1">
          <a:blip r:embed="rId2"/>
          <a:stretch>
            <a:fillRect/>
          </a:stretch>
        </p:blipFill>
        <p:spPr>
          <a:xfrm>
            <a:off x="0" y="0"/>
            <a:ext cx="12192000" cy="6858000"/>
          </a:xfrm>
          <a:prstGeom prst="rect">
            <a:avLst/>
          </a:prstGeom>
        </p:spPr>
      </p:pic>
      <p:sp>
        <p:nvSpPr>
          <p:cNvPr id="18" name="사각형: 둥근 한쪽 모서리 17">
            <a:extLst>
              <a:ext uri="{FF2B5EF4-FFF2-40B4-BE49-F238E27FC236}">
                <a16:creationId xmlns:a16="http://schemas.microsoft.com/office/drawing/2014/main" id="{1724C83D-806B-8E7A-DF8D-720C8B0C1ABC}"/>
              </a:ext>
            </a:extLst>
          </p:cNvPr>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20" name="그룹 19">
            <a:extLst>
              <a:ext uri="{FF2B5EF4-FFF2-40B4-BE49-F238E27FC236}">
                <a16:creationId xmlns:a16="http://schemas.microsoft.com/office/drawing/2014/main" id="{2665CFD3-88DF-F5F7-BDBB-1BFD060E235F}"/>
              </a:ext>
            </a:extLst>
          </p:cNvPr>
          <p:cNvGrpSpPr/>
          <p:nvPr/>
        </p:nvGrpSpPr>
        <p:grpSpPr>
          <a:xfrm>
            <a:off x="376102" y="333243"/>
            <a:ext cx="8852246" cy="830997"/>
            <a:chOff x="376102" y="333243"/>
            <a:chExt cx="8852246" cy="830997"/>
          </a:xfrm>
        </p:grpSpPr>
        <p:sp>
          <p:nvSpPr>
            <p:cNvPr id="22" name="TextBox 21">
              <a:extLst>
                <a:ext uri="{FF2B5EF4-FFF2-40B4-BE49-F238E27FC236}">
                  <a16:creationId xmlns:a16="http://schemas.microsoft.com/office/drawing/2014/main" id="{DDACFDB8-9C2C-A11C-D280-DE9911FD5F54}"/>
                </a:ext>
              </a:extLst>
            </p:cNvPr>
            <p:cNvSpPr txBox="1"/>
            <p:nvPr/>
          </p:nvSpPr>
          <p:spPr>
            <a:xfrm>
              <a:off x="1461721" y="366114"/>
              <a:ext cx="2252213" cy="276999"/>
            </a:xfrm>
            <a:prstGeom prst="rect">
              <a:avLst/>
            </a:prstGeom>
            <a:noFill/>
          </p:spPr>
          <p:txBody>
            <a:bodyPr wrap="square">
              <a:spAutoFit/>
            </a:bodyPr>
            <a:lstStyle/>
            <a:p>
              <a:pPr lvl="0">
                <a:defRPr/>
              </a:pPr>
              <a:r>
                <a:rPr lang="en-US" altLang="ko-KR" sz="1200" b="1">
                  <a:ln w="9525">
                    <a:solidFill>
                      <a:schemeClr val="accent1">
                        <a:shade val="15000"/>
                        <a:alpha val="0"/>
                      </a:schemeClr>
                    </a:solidFill>
                  </a:ln>
                  <a:solidFill>
                    <a:srgbClr val="3378C8">
                      <a:alpha val="50000"/>
                    </a:srgbClr>
                  </a:solidFill>
                  <a:latin typeface="맑은 고딕"/>
                  <a:ea typeface="맑은 고딕"/>
                </a:rPr>
                <a:t>K-Digital Training</a:t>
              </a:r>
              <a:endParaRPr lang="ko-KR" altLang="en-US" sz="1200" b="1">
                <a:ln w="9525">
                  <a:solidFill>
                    <a:schemeClr val="accent1">
                      <a:shade val="15000"/>
                      <a:alpha val="0"/>
                    </a:schemeClr>
                  </a:solidFill>
                </a:ln>
                <a:solidFill>
                  <a:srgbClr val="3378C8">
                    <a:alpha val="50000"/>
                  </a:srgbClr>
                </a:solidFill>
                <a:latin typeface="맑은 고딕"/>
                <a:ea typeface="맑은 고딕"/>
              </a:endParaRPr>
            </a:p>
          </p:txBody>
        </p:sp>
        <p:sp>
          <p:nvSpPr>
            <p:cNvPr id="23" name="TextBox 22">
              <a:extLst>
                <a:ext uri="{FF2B5EF4-FFF2-40B4-BE49-F238E27FC236}">
                  <a16:creationId xmlns:a16="http://schemas.microsoft.com/office/drawing/2014/main" id="{82913F05-54B3-A19F-551C-8C0DD4582177}"/>
                </a:ext>
              </a:extLst>
            </p:cNvPr>
            <p:cNvSpPr txBox="1"/>
            <p:nvPr/>
          </p:nvSpPr>
          <p:spPr>
            <a:xfrm>
              <a:off x="1461721" y="585057"/>
              <a:ext cx="7766627" cy="517938"/>
            </a:xfrm>
            <a:prstGeom prst="rect">
              <a:avLst/>
            </a:prstGeom>
            <a:noFill/>
          </p:spPr>
          <p:txBody>
            <a:bodyPr wrap="square">
              <a:spAutoFit/>
            </a:bodyPr>
            <a:lstStyle/>
            <a:p>
              <a:pPr>
                <a:defRPr/>
              </a:pPr>
              <a:r>
                <a:rPr lang="ko-KR" altLang="en-US" sz="2800" b="1">
                  <a:ln w="9525">
                    <a:solidFill>
                      <a:schemeClr val="accent1">
                        <a:shade val="15000"/>
                        <a:alpha val="0"/>
                      </a:schemeClr>
                    </a:solidFill>
                  </a:ln>
                  <a:solidFill>
                    <a:schemeClr val="tx1">
                      <a:lumMod val="75000"/>
                      <a:lumOff val="25000"/>
                    </a:schemeClr>
                  </a:solidFill>
                  <a:latin typeface="맑은 고딕"/>
                  <a:ea typeface="맑은 고딕"/>
                </a:rPr>
                <a:t>프로젝트 개요</a:t>
              </a:r>
              <a:endParaRPr lang="ko-KR" altLang="en-US" sz="2800" b="1">
                <a:solidFill>
                  <a:schemeClr val="tx1">
                    <a:lumMod val="75000"/>
                    <a:lumOff val="25000"/>
                  </a:schemeClr>
                </a:solidFill>
                <a:latin typeface="맑은 고딕"/>
                <a:ea typeface="맑은 고딕"/>
              </a:endParaRPr>
            </a:p>
          </p:txBody>
        </p:sp>
        <p:sp>
          <p:nvSpPr>
            <p:cNvPr id="25" name="TextBox 24">
              <a:extLst>
                <a:ext uri="{FF2B5EF4-FFF2-40B4-BE49-F238E27FC236}">
                  <a16:creationId xmlns:a16="http://schemas.microsoft.com/office/drawing/2014/main" id="{95C37072-B164-E424-012A-A3C0FBEA92D4}"/>
                </a:ext>
              </a:extLst>
            </p:cNvPr>
            <p:cNvSpPr txBox="1"/>
            <p:nvPr/>
          </p:nvSpPr>
          <p:spPr>
            <a:xfrm>
              <a:off x="376102" y="333243"/>
              <a:ext cx="1266679" cy="830997"/>
            </a:xfrm>
            <a:prstGeom prst="rect">
              <a:avLst/>
            </a:prstGeom>
            <a:noFill/>
          </p:spPr>
          <p:txBody>
            <a:bodyPr wrap="square" tIns="0" bIns="0">
              <a:spAutoFit/>
            </a:bodyPr>
            <a:lstStyle/>
            <a:p>
              <a:pPr eaLnBrk="1" latinLnBrk="1" hangingPunct="1">
                <a:spcBef>
                  <a:spcPts val="0"/>
                </a:spcBef>
                <a:spcAft>
                  <a:spcPts val="0"/>
                </a:spcAft>
                <a:defRPr/>
              </a:pPr>
              <a:r>
                <a:rPr lang="en-US" altLang="ko-KR" sz="5400">
                  <a:ln w="9525">
                    <a:solidFill>
                      <a:schemeClr val="accent1">
                        <a:shade val="15000"/>
                        <a:alpha val="0"/>
                      </a:schemeClr>
                    </a:solidFill>
                  </a:ln>
                  <a:solidFill>
                    <a:srgbClr val="3378C8"/>
                  </a:solidFill>
                  <a:latin typeface="세방고딕 Bold"/>
                  <a:ea typeface="세방고딕 Bold"/>
                </a:rPr>
                <a:t>01</a:t>
              </a:r>
              <a:endParaRPr lang="ko-KR" altLang="en-US" sz="4400" b="1">
                <a:ln w="9525">
                  <a:solidFill>
                    <a:schemeClr val="accent1">
                      <a:shade val="15000"/>
                      <a:alpha val="0"/>
                    </a:schemeClr>
                  </a:solidFill>
                </a:ln>
                <a:solidFill>
                  <a:srgbClr val="3378C8"/>
                </a:solidFill>
                <a:latin typeface="세방고딕 Regular"/>
                <a:ea typeface="세방고딕 Regular"/>
              </a:endParaRPr>
            </a:p>
          </p:txBody>
        </p:sp>
      </p:grpSp>
      <p:pic>
        <p:nvPicPr>
          <p:cNvPr id="26" name="그림 25">
            <a:extLst>
              <a:ext uri="{FF2B5EF4-FFF2-40B4-BE49-F238E27FC236}">
                <a16:creationId xmlns:a16="http://schemas.microsoft.com/office/drawing/2014/main" id="{8E447A88-8778-3013-C05A-36454DBF823B}"/>
              </a:ext>
            </a:extLst>
          </p:cNvPr>
          <p:cNvPicPr>
            <a:picLocks noChangeAspect="1"/>
          </p:cNvPicPr>
          <p:nvPr/>
        </p:nvPicPr>
        <p:blipFill rotWithShape="1">
          <a:blip r:embed="rId3">
            <a:alphaModFix amt="27000"/>
            <a:duotone>
              <a:schemeClr val="accent5">
                <a:shade val="45000"/>
                <a:satMod val="135000"/>
              </a:schemeClr>
              <a:prstClr val="white"/>
            </a:duotone>
          </a:blip>
          <a:srcRect/>
          <a:stretch>
            <a:fillRect/>
          </a:stretch>
        </p:blipFill>
        <p:spPr>
          <a:xfrm rot="10800000" flipV="1">
            <a:off x="0" y="1916849"/>
            <a:ext cx="12192000" cy="233580"/>
          </a:xfrm>
          <a:prstGeom prst="rect">
            <a:avLst/>
          </a:prstGeom>
        </p:spPr>
      </p:pic>
      <p:grpSp>
        <p:nvGrpSpPr>
          <p:cNvPr id="28" name="그룹 27">
            <a:extLst>
              <a:ext uri="{FF2B5EF4-FFF2-40B4-BE49-F238E27FC236}">
                <a16:creationId xmlns:a16="http://schemas.microsoft.com/office/drawing/2014/main" id="{67B93E5F-1045-27BE-8304-A129E4FACED4}"/>
              </a:ext>
            </a:extLst>
          </p:cNvPr>
          <p:cNvGrpSpPr/>
          <p:nvPr/>
        </p:nvGrpSpPr>
        <p:grpSpPr>
          <a:xfrm>
            <a:off x="541891" y="1430219"/>
            <a:ext cx="10526159" cy="369332"/>
            <a:chOff x="541891" y="1430219"/>
            <a:chExt cx="10526159" cy="369332"/>
          </a:xfrm>
        </p:grpSpPr>
        <p:sp>
          <p:nvSpPr>
            <p:cNvPr id="29" name="TextBox 28">
              <a:extLst>
                <a:ext uri="{FF2B5EF4-FFF2-40B4-BE49-F238E27FC236}">
                  <a16:creationId xmlns:a16="http://schemas.microsoft.com/office/drawing/2014/main" id="{A133FAC3-61DC-09BF-54C6-71A14F4BD38E}"/>
                </a:ext>
              </a:extLst>
            </p:cNvPr>
            <p:cNvSpPr txBox="1"/>
            <p:nvPr/>
          </p:nvSpPr>
          <p:spPr>
            <a:xfrm>
              <a:off x="743615" y="1430219"/>
              <a:ext cx="10324435" cy="369332"/>
            </a:xfrm>
            <a:prstGeom prst="rect">
              <a:avLst/>
            </a:prstGeom>
            <a:noFill/>
          </p:spPr>
          <p:txBody>
            <a:bodyPr wrap="square">
              <a:spAutoFit/>
            </a:bodyPr>
            <a:lstStyle/>
            <a:p>
              <a:pPr>
                <a:defRPr/>
              </a:pPr>
              <a:r>
                <a:rPr lang="ko-KR" altLang="en-US" b="1" dirty="0">
                  <a:ln w="9525">
                    <a:solidFill>
                      <a:schemeClr val="accent1">
                        <a:shade val="15000"/>
                        <a:alpha val="0"/>
                      </a:schemeClr>
                    </a:solidFill>
                  </a:ln>
                  <a:solidFill>
                    <a:schemeClr val="tx1">
                      <a:lumMod val="75000"/>
                      <a:lumOff val="25000"/>
                    </a:schemeClr>
                  </a:solidFill>
                  <a:latin typeface="+mj-ea"/>
                  <a:ea typeface="+mj-ea"/>
                </a:rPr>
                <a:t>프로젝트 구조</a:t>
              </a:r>
              <a:r>
                <a:rPr lang="en-US" altLang="ko-KR" b="1" dirty="0">
                  <a:ln w="9525">
                    <a:solidFill>
                      <a:schemeClr val="accent1">
                        <a:shade val="15000"/>
                        <a:alpha val="0"/>
                      </a:schemeClr>
                    </a:solidFill>
                  </a:ln>
                  <a:solidFill>
                    <a:schemeClr val="tx1">
                      <a:lumMod val="75000"/>
                      <a:lumOff val="25000"/>
                    </a:schemeClr>
                  </a:solidFill>
                  <a:latin typeface="+mj-ea"/>
                  <a:ea typeface="+mj-ea"/>
                </a:rPr>
                <a:t>(MSA)</a:t>
              </a:r>
              <a:endParaRPr lang="ko-KR" altLang="en-US" b="1" dirty="0">
                <a:solidFill>
                  <a:schemeClr val="tx1">
                    <a:lumMod val="75000"/>
                    <a:lumOff val="25000"/>
                  </a:schemeClr>
                </a:solidFill>
                <a:latin typeface="+mj-ea"/>
                <a:ea typeface="+mj-ea"/>
              </a:endParaRPr>
            </a:p>
          </p:txBody>
        </p:sp>
        <p:sp>
          <p:nvSpPr>
            <p:cNvPr id="30" name="그래픽 43">
              <a:extLst>
                <a:ext uri="{FF2B5EF4-FFF2-40B4-BE49-F238E27FC236}">
                  <a16:creationId xmlns:a16="http://schemas.microsoft.com/office/drawing/2014/main" id="{8196C9B1-9D6C-406D-1ED2-0F01AAFF252B}"/>
                </a:ext>
              </a:extLst>
            </p:cNvPr>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anchor="ctr"/>
            <a:lstStyle/>
            <a:p>
              <a:pPr lvl="0">
                <a:defRPr/>
              </a:pPr>
              <a:endParaRPr lang="ko-KR" altLang="en-US"/>
            </a:p>
          </p:txBody>
        </p:sp>
      </p:grpSp>
      <p:sp>
        <p:nvSpPr>
          <p:cNvPr id="31" name="TextBox 30">
            <a:extLst>
              <a:ext uri="{FF2B5EF4-FFF2-40B4-BE49-F238E27FC236}">
                <a16:creationId xmlns:a16="http://schemas.microsoft.com/office/drawing/2014/main" id="{7DDC6349-7CDB-3925-3FA8-4484012FBB9A}"/>
              </a:ext>
            </a:extLst>
          </p:cNvPr>
          <p:cNvSpPr txBox="1"/>
          <p:nvPr/>
        </p:nvSpPr>
        <p:spPr>
          <a:xfrm>
            <a:off x="0" y="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sp>
        <p:nvSpPr>
          <p:cNvPr id="32" name="TextBox 31">
            <a:extLst>
              <a:ext uri="{FF2B5EF4-FFF2-40B4-BE49-F238E27FC236}">
                <a16:creationId xmlns:a16="http://schemas.microsoft.com/office/drawing/2014/main" id="{D87FDABA-8AC9-339E-E2E1-7D084C19A679}"/>
              </a:ext>
            </a:extLst>
          </p:cNvPr>
          <p:cNvSpPr txBox="1"/>
          <p:nvPr/>
        </p:nvSpPr>
        <p:spPr>
          <a:xfrm>
            <a:off x="0" y="0"/>
            <a:ext cx="1336675" cy="114300"/>
          </a:xfrm>
          <a:prstGeom prst="rect">
            <a:avLst/>
          </a:prstGeom>
          <a:solidFill>
            <a:srgbClr val="3378C8"/>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pic>
        <p:nvPicPr>
          <p:cNvPr id="38" name="그래픽 37">
            <a:extLst>
              <a:ext uri="{FF2B5EF4-FFF2-40B4-BE49-F238E27FC236}">
                <a16:creationId xmlns:a16="http://schemas.microsoft.com/office/drawing/2014/main" id="{5A9722B3-C6A8-F770-F951-B85EFEBAB0DA}"/>
              </a:ext>
            </a:extLst>
          </p:cNvPr>
          <p:cNvPicPr>
            <a:picLocks noChangeAspect="1"/>
          </p:cNvPicPr>
          <p:nvPr/>
        </p:nvPicPr>
        <p:blipFill rotWithShape="1">
          <a:blip r:embed="rId4"/>
          <a:srcRect l="34970"/>
          <a:stretch>
            <a:fillRect/>
          </a:stretch>
        </p:blipFill>
        <p:spPr>
          <a:xfrm rot="14660350">
            <a:off x="1714" y="5530566"/>
            <a:ext cx="1452422" cy="917364"/>
          </a:xfrm>
          <a:prstGeom prst="rect">
            <a:avLst/>
          </a:prstGeom>
        </p:spPr>
      </p:pic>
      <p:pic>
        <p:nvPicPr>
          <p:cNvPr id="77" name="그래픽 76">
            <a:extLst>
              <a:ext uri="{FF2B5EF4-FFF2-40B4-BE49-F238E27FC236}">
                <a16:creationId xmlns:a16="http://schemas.microsoft.com/office/drawing/2014/main" id="{51C89A5F-51FF-BC0A-2018-987D730BBBB4}"/>
              </a:ext>
            </a:extLst>
          </p:cNvPr>
          <p:cNvPicPr>
            <a:picLocks noChangeAspect="1"/>
          </p:cNvPicPr>
          <p:nvPr/>
        </p:nvPicPr>
        <p:blipFill rotWithShape="1">
          <a:blip r:embed="rId5"/>
          <a:stretch>
            <a:fillRect/>
          </a:stretch>
        </p:blipFill>
        <p:spPr>
          <a:xfrm rot="21165700">
            <a:off x="8621099" y="4762217"/>
            <a:ext cx="3710393" cy="1869483"/>
          </a:xfrm>
          <a:prstGeom prst="rect">
            <a:avLst/>
          </a:prstGeom>
        </p:spPr>
      </p:pic>
      <p:pic>
        <p:nvPicPr>
          <p:cNvPr id="2" name="그래픽 1">
            <a:extLst>
              <a:ext uri="{FF2B5EF4-FFF2-40B4-BE49-F238E27FC236}">
                <a16:creationId xmlns:a16="http://schemas.microsoft.com/office/drawing/2014/main" id="{90946D61-6478-E501-A0C8-6CF2D0A265CB}"/>
              </a:ext>
            </a:extLst>
          </p:cNvPr>
          <p:cNvPicPr>
            <a:picLocks noChangeAspect="1"/>
          </p:cNvPicPr>
          <p:nvPr/>
        </p:nvPicPr>
        <p:blipFill rotWithShape="1">
          <a:blip r:embed="rId6"/>
          <a:stretch>
            <a:fillRect/>
          </a:stretch>
        </p:blipFill>
        <p:spPr>
          <a:xfrm>
            <a:off x="11690202" y="3164584"/>
            <a:ext cx="178594" cy="178594"/>
          </a:xfrm>
          <a:prstGeom prst="rect">
            <a:avLst/>
          </a:prstGeom>
        </p:spPr>
      </p:pic>
      <p:pic>
        <p:nvPicPr>
          <p:cNvPr id="3" name="그래픽 2">
            <a:extLst>
              <a:ext uri="{FF2B5EF4-FFF2-40B4-BE49-F238E27FC236}">
                <a16:creationId xmlns:a16="http://schemas.microsoft.com/office/drawing/2014/main" id="{F9D0E3D1-D388-F6F4-8C66-35CB17963BD2}"/>
              </a:ext>
            </a:extLst>
          </p:cNvPr>
          <p:cNvPicPr>
            <a:picLocks noChangeAspect="1"/>
          </p:cNvPicPr>
          <p:nvPr/>
        </p:nvPicPr>
        <p:blipFill rotWithShape="1">
          <a:blip r:embed="rId7"/>
          <a:stretch>
            <a:fillRect/>
          </a:stretch>
        </p:blipFill>
        <p:spPr>
          <a:xfrm rot="20272352">
            <a:off x="386995" y="5443343"/>
            <a:ext cx="186904" cy="207671"/>
          </a:xfrm>
          <a:prstGeom prst="rect">
            <a:avLst/>
          </a:prstGeom>
        </p:spPr>
      </p:pic>
      <p:pic>
        <p:nvPicPr>
          <p:cNvPr id="4" name="그래픽 3">
            <a:extLst>
              <a:ext uri="{FF2B5EF4-FFF2-40B4-BE49-F238E27FC236}">
                <a16:creationId xmlns:a16="http://schemas.microsoft.com/office/drawing/2014/main" id="{25258510-A984-D465-1723-331B38D1F808}"/>
              </a:ext>
            </a:extLst>
          </p:cNvPr>
          <p:cNvPicPr>
            <a:picLocks noChangeAspect="1"/>
          </p:cNvPicPr>
          <p:nvPr/>
        </p:nvPicPr>
        <p:blipFill rotWithShape="1">
          <a:blip r:embed="rId8"/>
          <a:srcRect l="44920"/>
          <a:stretch>
            <a:fillRect/>
          </a:stretch>
        </p:blipFill>
        <p:spPr>
          <a:xfrm rot="10800000">
            <a:off x="11016343" y="4903197"/>
            <a:ext cx="1175656" cy="779989"/>
          </a:xfrm>
          <a:prstGeom prst="rect">
            <a:avLst/>
          </a:prstGeom>
        </p:spPr>
      </p:pic>
      <p:pic>
        <p:nvPicPr>
          <p:cNvPr id="7" name="그래픽 6">
            <a:extLst>
              <a:ext uri="{FF2B5EF4-FFF2-40B4-BE49-F238E27FC236}">
                <a16:creationId xmlns:a16="http://schemas.microsoft.com/office/drawing/2014/main" id="{2ACCF3D0-D8AC-276B-DD12-668D9CA7EC7A}"/>
              </a:ext>
            </a:extLst>
          </p:cNvPr>
          <p:cNvPicPr>
            <a:picLocks noChangeAspect="1"/>
          </p:cNvPicPr>
          <p:nvPr/>
        </p:nvPicPr>
        <p:blipFill rotWithShape="1">
          <a:blip r:embed="rId9"/>
          <a:stretch>
            <a:fillRect/>
          </a:stretch>
        </p:blipFill>
        <p:spPr>
          <a:xfrm>
            <a:off x="0" y="5934670"/>
            <a:ext cx="12192000" cy="923330"/>
          </a:xfrm>
          <a:prstGeom prst="rect">
            <a:avLst/>
          </a:prstGeom>
        </p:spPr>
      </p:pic>
      <p:pic>
        <p:nvPicPr>
          <p:cNvPr id="8" name="그래픽 7">
            <a:extLst>
              <a:ext uri="{FF2B5EF4-FFF2-40B4-BE49-F238E27FC236}">
                <a16:creationId xmlns:a16="http://schemas.microsoft.com/office/drawing/2014/main" id="{7C54B27F-3EEA-9715-BB57-A3CA9C716371}"/>
              </a:ext>
            </a:extLst>
          </p:cNvPr>
          <p:cNvPicPr>
            <a:picLocks noChangeAspect="1"/>
          </p:cNvPicPr>
          <p:nvPr/>
        </p:nvPicPr>
        <p:blipFill rotWithShape="1">
          <a:blip r:embed="rId10"/>
          <a:stretch>
            <a:fillRect/>
          </a:stretch>
        </p:blipFill>
        <p:spPr>
          <a:xfrm>
            <a:off x="11672484" y="2240918"/>
            <a:ext cx="149373" cy="149373"/>
          </a:xfrm>
          <a:prstGeom prst="rect">
            <a:avLst/>
          </a:prstGeom>
        </p:spPr>
      </p:pic>
      <p:grpSp>
        <p:nvGrpSpPr>
          <p:cNvPr id="127" name="그룹 126">
            <a:extLst>
              <a:ext uri="{FF2B5EF4-FFF2-40B4-BE49-F238E27FC236}">
                <a16:creationId xmlns:a16="http://schemas.microsoft.com/office/drawing/2014/main" id="{3E6BF7E6-A96F-C3BE-E696-DF3ED5A920B4}"/>
              </a:ext>
            </a:extLst>
          </p:cNvPr>
          <p:cNvGrpSpPr/>
          <p:nvPr/>
        </p:nvGrpSpPr>
        <p:grpSpPr>
          <a:xfrm>
            <a:off x="10667149" y="6576811"/>
            <a:ext cx="1075644" cy="150807"/>
            <a:chOff x="921102" y="6027409"/>
            <a:chExt cx="2680001" cy="375740"/>
          </a:xfrm>
        </p:grpSpPr>
        <p:pic>
          <p:nvPicPr>
            <p:cNvPr id="128" name="_x278651016" descr="EMB0000378c3f3d">
              <a:extLst>
                <a:ext uri="{FF2B5EF4-FFF2-40B4-BE49-F238E27FC236}">
                  <a16:creationId xmlns:a16="http://schemas.microsoft.com/office/drawing/2014/main" id="{1AF920E4-35AE-34CD-0570-0AD5769EE3EC}"/>
                </a:ext>
              </a:extLst>
            </p:cNvPr>
            <p:cNvPicPr>
              <a:picLocks noChangeAspect="1" noChangeArrowheads="1"/>
            </p:cNvPicPr>
            <p:nvPr/>
          </p:nvPicPr>
          <p:blipFill rotWithShape="1">
            <a:blip r:embed="rId11"/>
            <a:srcRect/>
            <a:stretch>
              <a:fillRect/>
            </a:stretch>
          </p:blipFill>
          <p:spPr>
            <a:xfrm>
              <a:off x="2420865" y="6027409"/>
              <a:ext cx="1180238" cy="375740"/>
            </a:xfrm>
            <a:prstGeom prst="rect">
              <a:avLst/>
            </a:prstGeom>
            <a:noFill/>
          </p:spPr>
        </p:pic>
        <p:pic>
          <p:nvPicPr>
            <p:cNvPr id="129" name="그래픽 23">
              <a:extLst>
                <a:ext uri="{FF2B5EF4-FFF2-40B4-BE49-F238E27FC236}">
                  <a16:creationId xmlns:a16="http://schemas.microsoft.com/office/drawing/2014/main" id="{AC6072E8-95E6-CF41-A620-549E9909F4EF}"/>
                </a:ext>
              </a:extLst>
            </p:cNvPr>
            <p:cNvPicPr>
              <a:picLocks noChangeAspect="1"/>
            </p:cNvPicPr>
            <p:nvPr/>
          </p:nvPicPr>
          <p:blipFill rotWithShape="1">
            <a:blip r:embed="rId12"/>
            <a:stretch>
              <a:fillRect/>
            </a:stretch>
          </p:blipFill>
          <p:spPr>
            <a:xfrm>
              <a:off x="921102" y="6027409"/>
              <a:ext cx="1190542" cy="353945"/>
            </a:xfrm>
            <a:prstGeom prst="rect">
              <a:avLst/>
            </a:prstGeom>
          </p:spPr>
        </p:pic>
      </p:grpSp>
      <p:sp>
        <p:nvSpPr>
          <p:cNvPr id="78" name="슬라이드 번호 개체 틀 49">
            <a:extLst>
              <a:ext uri="{FF2B5EF4-FFF2-40B4-BE49-F238E27FC236}">
                <a16:creationId xmlns:a16="http://schemas.microsoft.com/office/drawing/2014/main" id="{2013862B-6BD3-1B53-77AC-A9906193B0EB}"/>
              </a:ext>
            </a:extLst>
          </p:cNvPr>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5AB8E7FC-5705-4F0E-8032-A2FC3223C23D}" type="slidenum">
              <a:rPr kumimoji="1" lang="en-US" altLang="en-US" sz="1400"/>
              <a:pPr algn="ctr">
                <a:defRPr/>
              </a:pPr>
              <a:t>7</a:t>
            </a:fld>
            <a:endParaRPr kumimoji="1" lang="en-US" altLang="en-US" sz="1400"/>
          </a:p>
        </p:txBody>
      </p:sp>
      <p:pic>
        <p:nvPicPr>
          <p:cNvPr id="5" name="그래픽 4">
            <a:extLst>
              <a:ext uri="{FF2B5EF4-FFF2-40B4-BE49-F238E27FC236}">
                <a16:creationId xmlns:a16="http://schemas.microsoft.com/office/drawing/2014/main" id="{090AC6DB-6359-F7B6-A11F-1E86E3995C9C}"/>
              </a:ext>
            </a:extLst>
          </p:cNvPr>
          <p:cNvPicPr>
            <a:picLocks noChangeAspect="1"/>
          </p:cNvPicPr>
          <p:nvPr/>
        </p:nvPicPr>
        <p:blipFill rotWithShape="1">
          <a:blip r:embed="rId13"/>
          <a:srcRect l="45410"/>
          <a:stretch>
            <a:fillRect/>
          </a:stretch>
        </p:blipFill>
        <p:spPr>
          <a:xfrm>
            <a:off x="0" y="3261891"/>
            <a:ext cx="2914927" cy="2847758"/>
          </a:xfrm>
          <a:prstGeom prst="rect">
            <a:avLst/>
          </a:prstGeom>
        </p:spPr>
      </p:pic>
      <p:pic>
        <p:nvPicPr>
          <p:cNvPr id="66" name="그래픽 65" descr="사용자 단색으로 채워진">
            <a:extLst>
              <a:ext uri="{FF2B5EF4-FFF2-40B4-BE49-F238E27FC236}">
                <a16:creationId xmlns:a16="http://schemas.microsoft.com/office/drawing/2014/main" id="{7CB9EBF1-6374-0E08-5C73-30D315AC25C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60824" y="3119586"/>
            <a:ext cx="1101857" cy="1101857"/>
          </a:xfrm>
          <a:prstGeom prst="rect">
            <a:avLst/>
          </a:prstGeom>
        </p:spPr>
      </p:pic>
      <p:pic>
        <p:nvPicPr>
          <p:cNvPr id="67" name="그래픽 66" descr="브라우저 창 윤곽선">
            <a:extLst>
              <a:ext uri="{FF2B5EF4-FFF2-40B4-BE49-F238E27FC236}">
                <a16:creationId xmlns:a16="http://schemas.microsoft.com/office/drawing/2014/main" id="{71509965-6EC7-E87A-A53C-7215E04F5BD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1404" y="1964043"/>
            <a:ext cx="2257400" cy="2257400"/>
          </a:xfrm>
          <a:prstGeom prst="rect">
            <a:avLst/>
          </a:prstGeom>
        </p:spPr>
      </p:pic>
      <p:pic>
        <p:nvPicPr>
          <p:cNvPr id="68" name="그래픽 67" descr="오른쪽 화살표 단색으로 채워진">
            <a:extLst>
              <a:ext uri="{FF2B5EF4-FFF2-40B4-BE49-F238E27FC236}">
                <a16:creationId xmlns:a16="http://schemas.microsoft.com/office/drawing/2014/main" id="{127B2544-A53B-D6F7-651A-1F793D6B6A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988803" y="2449669"/>
            <a:ext cx="1964221" cy="1451669"/>
          </a:xfrm>
          <a:prstGeom prst="rect">
            <a:avLst/>
          </a:prstGeom>
        </p:spPr>
      </p:pic>
      <p:pic>
        <p:nvPicPr>
          <p:cNvPr id="69" name="그래픽 68" descr="브라우저 창 윤곽선">
            <a:extLst>
              <a:ext uri="{FF2B5EF4-FFF2-40B4-BE49-F238E27FC236}">
                <a16:creationId xmlns:a16="http://schemas.microsoft.com/office/drawing/2014/main" id="{E07BDF47-E57A-78E0-12FB-74560086FD1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53025" y="1956863"/>
            <a:ext cx="2257400" cy="2257400"/>
          </a:xfrm>
          <a:prstGeom prst="rect">
            <a:avLst/>
          </a:prstGeom>
        </p:spPr>
      </p:pic>
      <p:grpSp>
        <p:nvGrpSpPr>
          <p:cNvPr id="70" name="그룹 69">
            <a:extLst>
              <a:ext uri="{FF2B5EF4-FFF2-40B4-BE49-F238E27FC236}">
                <a16:creationId xmlns:a16="http://schemas.microsoft.com/office/drawing/2014/main" id="{3E4A0E8D-23BF-95CA-666F-32137D8EAFA3}"/>
              </a:ext>
            </a:extLst>
          </p:cNvPr>
          <p:cNvGrpSpPr/>
          <p:nvPr/>
        </p:nvGrpSpPr>
        <p:grpSpPr>
          <a:xfrm>
            <a:off x="3755740" y="3728896"/>
            <a:ext cx="4788532" cy="2051571"/>
            <a:chOff x="3755740" y="3429657"/>
            <a:chExt cx="4788532" cy="2051571"/>
          </a:xfrm>
        </p:grpSpPr>
        <p:grpSp>
          <p:nvGrpSpPr>
            <p:cNvPr id="71" name="그룹 70">
              <a:extLst>
                <a:ext uri="{FF2B5EF4-FFF2-40B4-BE49-F238E27FC236}">
                  <a16:creationId xmlns:a16="http://schemas.microsoft.com/office/drawing/2014/main" id="{6FA23DCC-52EE-CF5D-FBE9-1308025D6F8A}"/>
                </a:ext>
              </a:extLst>
            </p:cNvPr>
            <p:cNvGrpSpPr/>
            <p:nvPr/>
          </p:nvGrpSpPr>
          <p:grpSpPr>
            <a:xfrm>
              <a:off x="3755740" y="3488932"/>
              <a:ext cx="1369927" cy="1059535"/>
              <a:chOff x="3486170" y="4565709"/>
              <a:chExt cx="1369927" cy="1059535"/>
            </a:xfrm>
          </p:grpSpPr>
          <p:pic>
            <p:nvPicPr>
              <p:cNvPr id="87" name="그래픽 86" descr="CMD 터미널 단색으로 채워진">
                <a:extLst>
                  <a:ext uri="{FF2B5EF4-FFF2-40B4-BE49-F238E27FC236}">
                    <a16:creationId xmlns:a16="http://schemas.microsoft.com/office/drawing/2014/main" id="{7FD4E0EF-5DDF-31C5-6E8F-F8E1D761806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713934" y="4565709"/>
                <a:ext cx="914400" cy="914400"/>
              </a:xfrm>
              <a:prstGeom prst="rect">
                <a:avLst/>
              </a:prstGeom>
            </p:spPr>
          </p:pic>
          <p:sp>
            <p:nvSpPr>
              <p:cNvPr id="88" name="TextBox 87">
                <a:extLst>
                  <a:ext uri="{FF2B5EF4-FFF2-40B4-BE49-F238E27FC236}">
                    <a16:creationId xmlns:a16="http://schemas.microsoft.com/office/drawing/2014/main" id="{6C34A5B9-DF45-782B-C5EA-A44980E53A5C}"/>
                  </a:ext>
                </a:extLst>
              </p:cNvPr>
              <p:cNvSpPr txBox="1"/>
              <p:nvPr/>
            </p:nvSpPr>
            <p:spPr>
              <a:xfrm>
                <a:off x="3486170" y="5286690"/>
                <a:ext cx="1369927" cy="338554"/>
              </a:xfrm>
              <a:prstGeom prst="rect">
                <a:avLst/>
              </a:prstGeom>
              <a:noFill/>
            </p:spPr>
            <p:txBody>
              <a:bodyPr wrap="none" rtlCol="0">
                <a:spAutoFit/>
              </a:bodyPr>
              <a:lstStyle/>
              <a:p>
                <a:r>
                  <a:rPr lang="en-US" altLang="ko-KR" sz="1600" b="1" dirty="0"/>
                  <a:t>User-service</a:t>
                </a:r>
                <a:endParaRPr lang="ko-KR" altLang="en-US" sz="1600" b="1" dirty="0"/>
              </a:p>
            </p:txBody>
          </p:sp>
        </p:grpSp>
        <p:grpSp>
          <p:nvGrpSpPr>
            <p:cNvPr id="72" name="그룹 71">
              <a:extLst>
                <a:ext uri="{FF2B5EF4-FFF2-40B4-BE49-F238E27FC236}">
                  <a16:creationId xmlns:a16="http://schemas.microsoft.com/office/drawing/2014/main" id="{FAB51FA4-035A-65A1-3AE5-0D002B0280E0}"/>
                </a:ext>
              </a:extLst>
            </p:cNvPr>
            <p:cNvGrpSpPr/>
            <p:nvPr/>
          </p:nvGrpSpPr>
          <p:grpSpPr>
            <a:xfrm>
              <a:off x="4571423" y="4421693"/>
              <a:ext cx="1485022" cy="1059535"/>
              <a:chOff x="3486170" y="4565709"/>
              <a:chExt cx="1485022" cy="1059535"/>
            </a:xfrm>
          </p:grpSpPr>
          <p:pic>
            <p:nvPicPr>
              <p:cNvPr id="85" name="그래픽 84" descr="CMD 터미널 단색으로 채워진">
                <a:extLst>
                  <a:ext uri="{FF2B5EF4-FFF2-40B4-BE49-F238E27FC236}">
                    <a16:creationId xmlns:a16="http://schemas.microsoft.com/office/drawing/2014/main" id="{629DC783-B7BA-5DE6-91B1-884E5F9CC8D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773597" y="4565709"/>
                <a:ext cx="914400" cy="914400"/>
              </a:xfrm>
              <a:prstGeom prst="rect">
                <a:avLst/>
              </a:prstGeom>
            </p:spPr>
          </p:pic>
          <p:sp>
            <p:nvSpPr>
              <p:cNvPr id="86" name="TextBox 85">
                <a:extLst>
                  <a:ext uri="{FF2B5EF4-FFF2-40B4-BE49-F238E27FC236}">
                    <a16:creationId xmlns:a16="http://schemas.microsoft.com/office/drawing/2014/main" id="{D49B51B2-A367-B68E-CC7A-8933EAD53AD4}"/>
                  </a:ext>
                </a:extLst>
              </p:cNvPr>
              <p:cNvSpPr txBox="1"/>
              <p:nvPr/>
            </p:nvSpPr>
            <p:spPr>
              <a:xfrm>
                <a:off x="3486170" y="5286690"/>
                <a:ext cx="1485022" cy="338554"/>
              </a:xfrm>
              <a:prstGeom prst="rect">
                <a:avLst/>
              </a:prstGeom>
              <a:noFill/>
            </p:spPr>
            <p:txBody>
              <a:bodyPr wrap="none" rtlCol="0">
                <a:spAutoFit/>
              </a:bodyPr>
              <a:lstStyle/>
              <a:p>
                <a:r>
                  <a:rPr lang="en-US" altLang="ko-KR" sz="1600" b="1" dirty="0"/>
                  <a:t>Flight-service</a:t>
                </a:r>
                <a:endParaRPr lang="ko-KR" altLang="en-US" sz="1600" b="1" dirty="0"/>
              </a:p>
            </p:txBody>
          </p:sp>
        </p:grpSp>
        <p:grpSp>
          <p:nvGrpSpPr>
            <p:cNvPr id="73" name="그룹 72">
              <a:extLst>
                <a:ext uri="{FF2B5EF4-FFF2-40B4-BE49-F238E27FC236}">
                  <a16:creationId xmlns:a16="http://schemas.microsoft.com/office/drawing/2014/main" id="{0CBAD781-90EE-0252-E53A-5C1EE0407548}"/>
                </a:ext>
              </a:extLst>
            </p:cNvPr>
            <p:cNvGrpSpPr/>
            <p:nvPr/>
          </p:nvGrpSpPr>
          <p:grpSpPr>
            <a:xfrm>
              <a:off x="6792639" y="3488932"/>
              <a:ext cx="1751633" cy="1059535"/>
              <a:chOff x="3486170" y="4565709"/>
              <a:chExt cx="1751633" cy="1059535"/>
            </a:xfrm>
          </p:grpSpPr>
          <p:pic>
            <p:nvPicPr>
              <p:cNvPr id="83" name="그래픽 82" descr="CMD 터미널 단색으로 채워진">
                <a:extLst>
                  <a:ext uri="{FF2B5EF4-FFF2-40B4-BE49-F238E27FC236}">
                    <a16:creationId xmlns:a16="http://schemas.microsoft.com/office/drawing/2014/main" id="{EFE838E2-68FF-073D-2AFD-248CC63CC42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895978" y="4565709"/>
                <a:ext cx="914400" cy="914400"/>
              </a:xfrm>
              <a:prstGeom prst="rect">
                <a:avLst/>
              </a:prstGeom>
            </p:spPr>
          </p:pic>
          <p:sp>
            <p:nvSpPr>
              <p:cNvPr id="84" name="TextBox 83">
                <a:extLst>
                  <a:ext uri="{FF2B5EF4-FFF2-40B4-BE49-F238E27FC236}">
                    <a16:creationId xmlns:a16="http://schemas.microsoft.com/office/drawing/2014/main" id="{375E4563-A96A-B0CA-9393-B431C8CF81E7}"/>
                  </a:ext>
                </a:extLst>
              </p:cNvPr>
              <p:cNvSpPr txBox="1"/>
              <p:nvPr/>
            </p:nvSpPr>
            <p:spPr>
              <a:xfrm>
                <a:off x="3486170" y="5286690"/>
                <a:ext cx="1751633" cy="338554"/>
              </a:xfrm>
              <a:prstGeom prst="rect">
                <a:avLst/>
              </a:prstGeom>
              <a:noFill/>
            </p:spPr>
            <p:txBody>
              <a:bodyPr wrap="none" rtlCol="0">
                <a:spAutoFit/>
              </a:bodyPr>
              <a:lstStyle/>
              <a:p>
                <a:r>
                  <a:rPr lang="en-US" altLang="ko-KR" sz="1600" b="1" dirty="0"/>
                  <a:t>Booking-service</a:t>
                </a:r>
                <a:endParaRPr lang="ko-KR" altLang="en-US" sz="1600" b="1" dirty="0"/>
              </a:p>
            </p:txBody>
          </p:sp>
        </p:grpSp>
        <p:grpSp>
          <p:nvGrpSpPr>
            <p:cNvPr id="74" name="그룹 73">
              <a:extLst>
                <a:ext uri="{FF2B5EF4-FFF2-40B4-BE49-F238E27FC236}">
                  <a16:creationId xmlns:a16="http://schemas.microsoft.com/office/drawing/2014/main" id="{FCB4F834-7B37-6828-8483-D07268ACC724}"/>
                </a:ext>
              </a:extLst>
            </p:cNvPr>
            <p:cNvGrpSpPr/>
            <p:nvPr/>
          </p:nvGrpSpPr>
          <p:grpSpPr>
            <a:xfrm>
              <a:off x="5980119" y="4421693"/>
              <a:ext cx="1580113" cy="1059535"/>
              <a:chOff x="3486170" y="4565709"/>
              <a:chExt cx="1580113" cy="1059535"/>
            </a:xfrm>
          </p:grpSpPr>
          <p:pic>
            <p:nvPicPr>
              <p:cNvPr id="81" name="그래픽 80" descr="CMD 터미널 단색으로 채워진">
                <a:extLst>
                  <a:ext uri="{FF2B5EF4-FFF2-40B4-BE49-F238E27FC236}">
                    <a16:creationId xmlns:a16="http://schemas.microsoft.com/office/drawing/2014/main" id="{F3ADBD36-CBEB-A696-2F2B-2DC29A96F31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829101" y="4565709"/>
                <a:ext cx="914400" cy="914400"/>
              </a:xfrm>
              <a:prstGeom prst="rect">
                <a:avLst/>
              </a:prstGeom>
            </p:spPr>
          </p:pic>
          <p:sp>
            <p:nvSpPr>
              <p:cNvPr id="82" name="TextBox 81">
                <a:extLst>
                  <a:ext uri="{FF2B5EF4-FFF2-40B4-BE49-F238E27FC236}">
                    <a16:creationId xmlns:a16="http://schemas.microsoft.com/office/drawing/2014/main" id="{5A787F4A-D8F8-5D74-8F7C-6CC3F3EB52A1}"/>
                  </a:ext>
                </a:extLst>
              </p:cNvPr>
              <p:cNvSpPr txBox="1"/>
              <p:nvPr/>
            </p:nvSpPr>
            <p:spPr>
              <a:xfrm>
                <a:off x="3486170" y="5286690"/>
                <a:ext cx="1580113" cy="338554"/>
              </a:xfrm>
              <a:prstGeom prst="rect">
                <a:avLst/>
              </a:prstGeom>
              <a:noFill/>
            </p:spPr>
            <p:txBody>
              <a:bodyPr wrap="none" rtlCol="0">
                <a:spAutoFit/>
              </a:bodyPr>
              <a:lstStyle/>
              <a:p>
                <a:r>
                  <a:rPr lang="en-US" altLang="ko-KR" sz="1600" b="1" dirty="0"/>
                  <a:t>Notice-service</a:t>
                </a:r>
                <a:endParaRPr lang="ko-KR" altLang="en-US" sz="1600" b="1" dirty="0"/>
              </a:p>
            </p:txBody>
          </p:sp>
        </p:grpSp>
        <p:pic>
          <p:nvPicPr>
            <p:cNvPr id="75" name="그래픽 74" descr="오른쪽 화살표 단색으로 채워진">
              <a:extLst>
                <a:ext uri="{FF2B5EF4-FFF2-40B4-BE49-F238E27FC236}">
                  <a16:creationId xmlns:a16="http://schemas.microsoft.com/office/drawing/2014/main" id="{F9C96EAA-88F1-C0C4-5C92-140D4ECD5B5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9316904">
              <a:off x="4962820" y="3429657"/>
              <a:ext cx="781223" cy="787863"/>
            </a:xfrm>
            <a:prstGeom prst="rect">
              <a:avLst/>
            </a:prstGeom>
          </p:spPr>
        </p:pic>
        <p:pic>
          <p:nvPicPr>
            <p:cNvPr id="76" name="그래픽 75" descr="오른쪽 화살표 단색으로 채워진">
              <a:extLst>
                <a:ext uri="{FF2B5EF4-FFF2-40B4-BE49-F238E27FC236}">
                  <a16:creationId xmlns:a16="http://schemas.microsoft.com/office/drawing/2014/main" id="{0D23037E-C4A9-F71E-F203-1510C86BFB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7440844">
              <a:off x="5318934" y="3593660"/>
              <a:ext cx="781223" cy="787863"/>
            </a:xfrm>
            <a:prstGeom prst="rect">
              <a:avLst/>
            </a:prstGeom>
          </p:spPr>
        </p:pic>
        <p:pic>
          <p:nvPicPr>
            <p:cNvPr id="79" name="그래픽 78" descr="오른쪽 화살표 단색으로 채워진">
              <a:extLst>
                <a:ext uri="{FF2B5EF4-FFF2-40B4-BE49-F238E27FC236}">
                  <a16:creationId xmlns:a16="http://schemas.microsoft.com/office/drawing/2014/main" id="{B8060F7F-C1A8-F4A8-3385-EF2CB6189CD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4159156" flipH="1">
              <a:off x="6070406" y="3607050"/>
              <a:ext cx="781223" cy="787863"/>
            </a:xfrm>
            <a:prstGeom prst="rect">
              <a:avLst/>
            </a:prstGeom>
          </p:spPr>
        </p:pic>
        <p:pic>
          <p:nvPicPr>
            <p:cNvPr id="80" name="그래픽 79" descr="오른쪽 화살표 단색으로 채워진">
              <a:extLst>
                <a:ext uri="{FF2B5EF4-FFF2-40B4-BE49-F238E27FC236}">
                  <a16:creationId xmlns:a16="http://schemas.microsoft.com/office/drawing/2014/main" id="{A492F905-2615-5DC7-D289-864993AE269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2283096" flipH="1">
              <a:off x="6434615" y="3429657"/>
              <a:ext cx="781223" cy="787863"/>
            </a:xfrm>
            <a:prstGeom prst="rect">
              <a:avLst/>
            </a:prstGeom>
          </p:spPr>
        </p:pic>
      </p:grpSp>
      <p:sp>
        <p:nvSpPr>
          <p:cNvPr id="89" name="TextBox 88">
            <a:extLst>
              <a:ext uri="{FF2B5EF4-FFF2-40B4-BE49-F238E27FC236}">
                <a16:creationId xmlns:a16="http://schemas.microsoft.com/office/drawing/2014/main" id="{EB7365EC-6CDD-348C-B731-F4426E9B10ED}"/>
              </a:ext>
            </a:extLst>
          </p:cNvPr>
          <p:cNvSpPr txBox="1"/>
          <p:nvPr/>
        </p:nvSpPr>
        <p:spPr>
          <a:xfrm>
            <a:off x="5195900" y="2963153"/>
            <a:ext cx="1787670" cy="477054"/>
          </a:xfrm>
          <a:prstGeom prst="rect">
            <a:avLst/>
          </a:prstGeom>
          <a:noFill/>
        </p:spPr>
        <p:txBody>
          <a:bodyPr wrap="none" rtlCol="0">
            <a:spAutoFit/>
          </a:bodyPr>
          <a:lstStyle/>
          <a:p>
            <a:pPr algn="ctr"/>
            <a:r>
              <a:rPr lang="en-US" altLang="ko-KR" sz="1400" b="1" dirty="0"/>
              <a:t>API Gateway</a:t>
            </a:r>
          </a:p>
          <a:p>
            <a:pPr algn="ctr"/>
            <a:r>
              <a:rPr lang="en-US" altLang="ko-KR" sz="1100" b="1" dirty="0"/>
              <a:t>(Spring Cloud Gateway)</a:t>
            </a:r>
            <a:endParaRPr lang="ko-KR" altLang="en-US" sz="1100" b="1" dirty="0"/>
          </a:p>
        </p:txBody>
      </p:sp>
      <p:grpSp>
        <p:nvGrpSpPr>
          <p:cNvPr id="90" name="그룹 89">
            <a:extLst>
              <a:ext uri="{FF2B5EF4-FFF2-40B4-BE49-F238E27FC236}">
                <a16:creationId xmlns:a16="http://schemas.microsoft.com/office/drawing/2014/main" id="{DBC3D64A-D148-8EDF-4DBB-F5A976F8B396}"/>
              </a:ext>
            </a:extLst>
          </p:cNvPr>
          <p:cNvGrpSpPr/>
          <p:nvPr/>
        </p:nvGrpSpPr>
        <p:grpSpPr>
          <a:xfrm>
            <a:off x="9012324" y="1956863"/>
            <a:ext cx="1896710" cy="2251354"/>
            <a:chOff x="9282820" y="2786324"/>
            <a:chExt cx="1896710" cy="2251354"/>
          </a:xfrm>
        </p:grpSpPr>
        <p:pic>
          <p:nvPicPr>
            <p:cNvPr id="91" name="그래픽 90" descr="데이터베이스 단색으로 채워진">
              <a:extLst>
                <a:ext uri="{FF2B5EF4-FFF2-40B4-BE49-F238E27FC236}">
                  <a16:creationId xmlns:a16="http://schemas.microsoft.com/office/drawing/2014/main" id="{4FEDABDA-9937-1EF5-C3B6-A21FE2790EE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282820" y="3140968"/>
              <a:ext cx="1896710" cy="1896710"/>
            </a:xfrm>
            <a:prstGeom prst="rect">
              <a:avLst/>
            </a:prstGeom>
          </p:spPr>
        </p:pic>
        <p:sp>
          <p:nvSpPr>
            <p:cNvPr id="92" name="TextBox 91">
              <a:extLst>
                <a:ext uri="{FF2B5EF4-FFF2-40B4-BE49-F238E27FC236}">
                  <a16:creationId xmlns:a16="http://schemas.microsoft.com/office/drawing/2014/main" id="{02F330DE-82B0-6EB8-E520-A2620198A444}"/>
                </a:ext>
              </a:extLst>
            </p:cNvPr>
            <p:cNvSpPr txBox="1"/>
            <p:nvPr/>
          </p:nvSpPr>
          <p:spPr>
            <a:xfrm>
              <a:off x="9742099" y="2786324"/>
              <a:ext cx="978153" cy="523220"/>
            </a:xfrm>
            <a:prstGeom prst="rect">
              <a:avLst/>
            </a:prstGeom>
            <a:noFill/>
          </p:spPr>
          <p:txBody>
            <a:bodyPr wrap="none" rtlCol="0">
              <a:spAutoFit/>
            </a:bodyPr>
            <a:lstStyle/>
            <a:p>
              <a:pPr algn="ctr"/>
              <a:r>
                <a:rPr lang="en-US" altLang="ko-KR" sz="1400" b="1" dirty="0" err="1"/>
                <a:t>DataBase</a:t>
              </a:r>
              <a:endParaRPr lang="en-US" altLang="ko-KR" sz="1400" b="1" dirty="0"/>
            </a:p>
            <a:p>
              <a:pPr algn="ctr"/>
              <a:r>
                <a:rPr lang="en-US" altLang="ko-KR" sz="1400" b="1" dirty="0"/>
                <a:t>(H2 DB)</a:t>
              </a:r>
              <a:endParaRPr lang="ko-KR" altLang="en-US" sz="1100" b="1" dirty="0"/>
            </a:p>
          </p:txBody>
        </p:sp>
      </p:grpSp>
      <p:sp>
        <p:nvSpPr>
          <p:cNvPr id="93" name="TextBox 92">
            <a:extLst>
              <a:ext uri="{FF2B5EF4-FFF2-40B4-BE49-F238E27FC236}">
                <a16:creationId xmlns:a16="http://schemas.microsoft.com/office/drawing/2014/main" id="{53DF09C3-1616-0047-81E3-C5A2C8C5B2B1}"/>
              </a:ext>
            </a:extLst>
          </p:cNvPr>
          <p:cNvSpPr txBox="1"/>
          <p:nvPr/>
        </p:nvSpPr>
        <p:spPr>
          <a:xfrm>
            <a:off x="1346182" y="3017014"/>
            <a:ext cx="1027845" cy="461665"/>
          </a:xfrm>
          <a:prstGeom prst="rect">
            <a:avLst/>
          </a:prstGeom>
          <a:noFill/>
        </p:spPr>
        <p:txBody>
          <a:bodyPr wrap="none" rtlCol="0">
            <a:spAutoFit/>
          </a:bodyPr>
          <a:lstStyle/>
          <a:p>
            <a:pPr algn="ctr"/>
            <a:r>
              <a:rPr lang="en-US" altLang="ko-KR" sz="2400" b="1" dirty="0"/>
              <a:t>Client</a:t>
            </a:r>
            <a:endParaRPr lang="ko-KR" altLang="en-US" sz="1400" b="1" dirty="0"/>
          </a:p>
        </p:txBody>
      </p:sp>
      <p:sp>
        <p:nvSpPr>
          <p:cNvPr id="94" name="TextBox 93">
            <a:extLst>
              <a:ext uri="{FF2B5EF4-FFF2-40B4-BE49-F238E27FC236}">
                <a16:creationId xmlns:a16="http://schemas.microsoft.com/office/drawing/2014/main" id="{FF0764DD-64F6-6D27-7B42-8A48732E20F4}"/>
              </a:ext>
            </a:extLst>
          </p:cNvPr>
          <p:cNvSpPr txBox="1"/>
          <p:nvPr/>
        </p:nvSpPr>
        <p:spPr>
          <a:xfrm>
            <a:off x="3359696" y="2813621"/>
            <a:ext cx="1085554" cy="338554"/>
          </a:xfrm>
          <a:prstGeom prst="rect">
            <a:avLst/>
          </a:prstGeom>
          <a:noFill/>
        </p:spPr>
        <p:txBody>
          <a:bodyPr wrap="none" rtlCol="0">
            <a:spAutoFit/>
          </a:bodyPr>
          <a:lstStyle/>
          <a:p>
            <a:pPr algn="ctr"/>
            <a:r>
              <a:rPr lang="en-US" altLang="ko-KR" sz="1600" b="1" dirty="0"/>
              <a:t>JWT </a:t>
            </a:r>
            <a:r>
              <a:rPr lang="ko-KR" altLang="en-US" sz="1600" b="1" dirty="0"/>
              <a:t>인증</a:t>
            </a:r>
            <a:endParaRPr lang="ko-KR" altLang="en-US" sz="1050" b="1" dirty="0"/>
          </a:p>
        </p:txBody>
      </p:sp>
      <p:pic>
        <p:nvPicPr>
          <p:cNvPr id="95" name="Picture 4" descr="Contents | 토리맘의 한글라이즈 프로젝트">
            <a:extLst>
              <a:ext uri="{FF2B5EF4-FFF2-40B4-BE49-F238E27FC236}">
                <a16:creationId xmlns:a16="http://schemas.microsoft.com/office/drawing/2014/main" id="{5D70737A-0DC4-B285-D43A-998D7B808C1D}"/>
              </a:ext>
            </a:extLst>
          </p:cNvPr>
          <p:cNvPicPr>
            <a:picLocks noChangeAspect="1" noChangeArrowheads="1"/>
          </p:cNvPicPr>
          <p:nvPr/>
        </p:nvPicPr>
        <p:blipFill>
          <a:blip r:embed="rId24" cstate="print">
            <a:extLst>
              <a:ext uri="{BEBA8EAE-BF5A-486C-A8C5-ECC9F3942E4B}">
                <a14:imgProps xmlns:a14="http://schemas.microsoft.com/office/drawing/2010/main">
                  <a14:imgLayer r:embed="rId25">
                    <a14:imgEffect>
                      <a14:backgroundRemoval t="10000" b="90000" l="7000" r="90750">
                        <a14:foregroundMark x1="11500" y1="50250" x2="8500" y2="65250"/>
                        <a14:foregroundMark x1="89750" y1="51500" x2="90750" y2="68500"/>
                        <a14:foregroundMark x1="7500" y1="53000" x2="7000" y2="63000"/>
                      </a14:backgroundRemoval>
                    </a14:imgEffect>
                  </a14:imgLayer>
                </a14:imgProps>
              </a:ext>
              <a:ext uri="{28A0092B-C50C-407E-A947-70E740481C1C}">
                <a14:useLocalDpi xmlns:a14="http://schemas.microsoft.com/office/drawing/2010/main" val="0"/>
              </a:ext>
            </a:extLst>
          </a:blip>
          <a:srcRect/>
          <a:stretch>
            <a:fillRect/>
          </a:stretch>
        </p:blipFill>
        <p:spPr bwMode="auto">
          <a:xfrm>
            <a:off x="6457442" y="3353741"/>
            <a:ext cx="705273" cy="705273"/>
          </a:xfrm>
          <a:prstGeom prst="rect">
            <a:avLst/>
          </a:prstGeom>
          <a:noFill/>
          <a:extLst>
            <a:ext uri="{909E8E84-426E-40DD-AFC4-6F175D3DCCD1}">
              <a14:hiddenFill xmlns:a14="http://schemas.microsoft.com/office/drawing/2010/main">
                <a:solidFill>
                  <a:srgbClr val="FFFFFF"/>
                </a:solidFill>
              </a14:hiddenFill>
            </a:ext>
          </a:extLst>
        </p:spPr>
      </p:pic>
      <p:grpSp>
        <p:nvGrpSpPr>
          <p:cNvPr id="96" name="그룹 95">
            <a:extLst>
              <a:ext uri="{FF2B5EF4-FFF2-40B4-BE49-F238E27FC236}">
                <a16:creationId xmlns:a16="http://schemas.microsoft.com/office/drawing/2014/main" id="{8724AF99-B06B-F502-E57B-1F17BD3EFB98}"/>
              </a:ext>
            </a:extLst>
          </p:cNvPr>
          <p:cNvGrpSpPr/>
          <p:nvPr/>
        </p:nvGrpSpPr>
        <p:grpSpPr>
          <a:xfrm>
            <a:off x="8945534" y="4734751"/>
            <a:ext cx="2965529" cy="754053"/>
            <a:chOff x="1174945" y="5939357"/>
            <a:chExt cx="2965529" cy="754053"/>
          </a:xfrm>
        </p:grpSpPr>
        <p:pic>
          <p:nvPicPr>
            <p:cNvPr id="97" name="Picture 2" descr="RabbitMQ SVG and transparent PNG icons | TechIcons">
              <a:extLst>
                <a:ext uri="{FF2B5EF4-FFF2-40B4-BE49-F238E27FC236}">
                  <a16:creationId xmlns:a16="http://schemas.microsoft.com/office/drawing/2014/main" id="{4BACD46A-E95D-631C-149E-134A03C3A8B8}"/>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74945" y="5992984"/>
              <a:ext cx="662185" cy="662185"/>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1C31254F-744B-59A6-2EBA-0B4132577CB1}"/>
                </a:ext>
              </a:extLst>
            </p:cNvPr>
            <p:cNvSpPr txBox="1"/>
            <p:nvPr/>
          </p:nvSpPr>
          <p:spPr>
            <a:xfrm>
              <a:off x="1837130" y="5939357"/>
              <a:ext cx="2303344" cy="754053"/>
            </a:xfrm>
            <a:prstGeom prst="rect">
              <a:avLst/>
            </a:prstGeom>
            <a:noFill/>
          </p:spPr>
          <p:txBody>
            <a:bodyPr wrap="square" rtlCol="0">
              <a:spAutoFit/>
            </a:bodyPr>
            <a:lstStyle/>
            <a:p>
              <a:r>
                <a:rPr lang="en-US" altLang="ko-KR" sz="1600" b="1" dirty="0"/>
                <a:t>RabbitMQ</a:t>
              </a:r>
            </a:p>
            <a:p>
              <a:r>
                <a:rPr lang="en-US" altLang="ko-KR" sz="900" b="1" dirty="0"/>
                <a:t>(</a:t>
              </a:r>
              <a:r>
                <a:rPr lang="ko-KR" altLang="en-US" sz="900" b="1" dirty="0"/>
                <a:t>메시지 큐</a:t>
              </a:r>
              <a:r>
                <a:rPr lang="en-US" altLang="ko-KR" sz="900" b="1" dirty="0"/>
                <a:t>)</a:t>
              </a:r>
            </a:p>
            <a:p>
              <a:r>
                <a:rPr lang="en-US" altLang="ko-KR" sz="900" b="1" dirty="0"/>
                <a:t>-</a:t>
              </a:r>
              <a:r>
                <a:rPr lang="ko-KR" altLang="en-US" sz="900" b="1" dirty="0"/>
                <a:t>비동기 처리</a:t>
              </a:r>
              <a:r>
                <a:rPr lang="en-US" altLang="ko-KR" sz="900" b="1" dirty="0"/>
                <a:t>, </a:t>
              </a:r>
              <a:r>
                <a:rPr lang="ko-KR" altLang="en-US" sz="900" b="1" dirty="0"/>
                <a:t>알림</a:t>
              </a:r>
              <a:endParaRPr lang="en-US" altLang="ko-KR" sz="900" b="1" dirty="0"/>
            </a:p>
            <a:p>
              <a:r>
                <a:rPr lang="en-US" altLang="ko-KR" sz="900" b="1" dirty="0"/>
                <a:t>(Booking</a:t>
              </a:r>
              <a:r>
                <a:rPr lang="ko-KR" altLang="en-US" sz="900" b="1" dirty="0"/>
                <a:t> </a:t>
              </a:r>
              <a:r>
                <a:rPr lang="en-US" altLang="ko-KR" sz="900" b="1" dirty="0"/>
                <a:t>-&gt;</a:t>
              </a:r>
              <a:r>
                <a:rPr lang="ko-KR" altLang="en-US" sz="900" b="1" dirty="0"/>
                <a:t> </a:t>
              </a:r>
              <a:r>
                <a:rPr lang="en-US" altLang="ko-KR" sz="900" b="1" dirty="0"/>
                <a:t>Flight)</a:t>
              </a:r>
              <a:endParaRPr lang="ko-KR" altLang="en-US" sz="500" b="1" dirty="0"/>
            </a:p>
          </p:txBody>
        </p:sp>
      </p:grpSp>
      <p:pic>
        <p:nvPicPr>
          <p:cNvPr id="99" name="그래픽 98" descr="오른쪽 화살표 단색으로 채워진">
            <a:extLst>
              <a:ext uri="{FF2B5EF4-FFF2-40B4-BE49-F238E27FC236}">
                <a16:creationId xmlns:a16="http://schemas.microsoft.com/office/drawing/2014/main" id="{1F99AB48-37F5-6EF6-7545-2F1D48AE36F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234329" y="2449668"/>
            <a:ext cx="1964221" cy="1451669"/>
          </a:xfrm>
          <a:prstGeom prst="rect">
            <a:avLst/>
          </a:prstGeom>
        </p:spPr>
      </p:pic>
    </p:spTree>
    <p:extLst>
      <p:ext uri="{BB962C8B-B14F-4D97-AF65-F5344CB8AC3E}">
        <p14:creationId xmlns:p14="http://schemas.microsoft.com/office/powerpoint/2010/main" val="3174099354"/>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52015-869C-DDE5-A712-3764205163FD}"/>
            </a:ext>
          </a:extLst>
        </p:cNvPr>
        <p:cNvGrpSpPr/>
        <p:nvPr/>
      </p:nvGrpSpPr>
      <p:grpSpPr>
        <a:xfrm>
          <a:off x="0" y="0"/>
          <a:ext cx="0" cy="0"/>
          <a:chOff x="0" y="0"/>
          <a:chExt cx="0" cy="0"/>
        </a:xfrm>
      </p:grpSpPr>
      <p:pic>
        <p:nvPicPr>
          <p:cNvPr id="17" name="그래픽 16">
            <a:extLst>
              <a:ext uri="{FF2B5EF4-FFF2-40B4-BE49-F238E27FC236}">
                <a16:creationId xmlns:a16="http://schemas.microsoft.com/office/drawing/2014/main" id="{C6A08EA2-45BB-B157-43E3-16DB2892DC76}"/>
              </a:ext>
            </a:extLst>
          </p:cNvPr>
          <p:cNvPicPr>
            <a:picLocks noChangeAspect="1"/>
          </p:cNvPicPr>
          <p:nvPr/>
        </p:nvPicPr>
        <p:blipFill rotWithShape="1">
          <a:blip r:embed="rId2"/>
          <a:stretch>
            <a:fillRect/>
          </a:stretch>
        </p:blipFill>
        <p:spPr>
          <a:xfrm>
            <a:off x="0" y="0"/>
            <a:ext cx="12192000" cy="6858000"/>
          </a:xfrm>
          <a:prstGeom prst="rect">
            <a:avLst/>
          </a:prstGeom>
        </p:spPr>
      </p:pic>
      <p:sp>
        <p:nvSpPr>
          <p:cNvPr id="18" name="사각형: 둥근 한쪽 모서리 17">
            <a:extLst>
              <a:ext uri="{FF2B5EF4-FFF2-40B4-BE49-F238E27FC236}">
                <a16:creationId xmlns:a16="http://schemas.microsoft.com/office/drawing/2014/main" id="{97F24EE1-25BF-CB3C-55C0-06E36D9865CB}"/>
              </a:ext>
            </a:extLst>
          </p:cNvPr>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20" name="그룹 19">
            <a:extLst>
              <a:ext uri="{FF2B5EF4-FFF2-40B4-BE49-F238E27FC236}">
                <a16:creationId xmlns:a16="http://schemas.microsoft.com/office/drawing/2014/main" id="{6255F9B2-E7A6-A438-0C61-873C7C52669B}"/>
              </a:ext>
            </a:extLst>
          </p:cNvPr>
          <p:cNvGrpSpPr/>
          <p:nvPr/>
        </p:nvGrpSpPr>
        <p:grpSpPr>
          <a:xfrm>
            <a:off x="376102" y="333243"/>
            <a:ext cx="8852246" cy="830997"/>
            <a:chOff x="376102" y="333243"/>
            <a:chExt cx="8852246" cy="830997"/>
          </a:xfrm>
        </p:grpSpPr>
        <p:sp>
          <p:nvSpPr>
            <p:cNvPr id="22" name="TextBox 21">
              <a:extLst>
                <a:ext uri="{FF2B5EF4-FFF2-40B4-BE49-F238E27FC236}">
                  <a16:creationId xmlns:a16="http://schemas.microsoft.com/office/drawing/2014/main" id="{511B21BE-2C0A-272F-3CBE-2EFD51F05840}"/>
                </a:ext>
              </a:extLst>
            </p:cNvPr>
            <p:cNvSpPr txBox="1"/>
            <p:nvPr/>
          </p:nvSpPr>
          <p:spPr>
            <a:xfrm>
              <a:off x="1461721" y="366114"/>
              <a:ext cx="2252213" cy="276999"/>
            </a:xfrm>
            <a:prstGeom prst="rect">
              <a:avLst/>
            </a:prstGeom>
            <a:noFill/>
          </p:spPr>
          <p:txBody>
            <a:bodyPr wrap="square">
              <a:spAutoFit/>
            </a:bodyPr>
            <a:lstStyle/>
            <a:p>
              <a:pPr lvl="0">
                <a:defRPr/>
              </a:pPr>
              <a:r>
                <a:rPr lang="en-US" altLang="ko-KR" sz="1200" b="1">
                  <a:ln w="9525">
                    <a:solidFill>
                      <a:schemeClr val="accent1">
                        <a:shade val="15000"/>
                        <a:alpha val="0"/>
                      </a:schemeClr>
                    </a:solidFill>
                  </a:ln>
                  <a:solidFill>
                    <a:srgbClr val="3378C8">
                      <a:alpha val="50000"/>
                    </a:srgbClr>
                  </a:solidFill>
                  <a:latin typeface="맑은 고딕"/>
                  <a:ea typeface="맑은 고딕"/>
                </a:rPr>
                <a:t>K-Digital Training</a:t>
              </a:r>
              <a:endParaRPr lang="ko-KR" altLang="en-US" sz="1200" b="1">
                <a:ln w="9525">
                  <a:solidFill>
                    <a:schemeClr val="accent1">
                      <a:shade val="15000"/>
                      <a:alpha val="0"/>
                    </a:schemeClr>
                  </a:solidFill>
                </a:ln>
                <a:solidFill>
                  <a:srgbClr val="3378C8">
                    <a:alpha val="50000"/>
                  </a:srgbClr>
                </a:solidFill>
                <a:latin typeface="맑은 고딕"/>
                <a:ea typeface="맑은 고딕"/>
              </a:endParaRPr>
            </a:p>
          </p:txBody>
        </p:sp>
        <p:sp>
          <p:nvSpPr>
            <p:cNvPr id="23" name="TextBox 22">
              <a:extLst>
                <a:ext uri="{FF2B5EF4-FFF2-40B4-BE49-F238E27FC236}">
                  <a16:creationId xmlns:a16="http://schemas.microsoft.com/office/drawing/2014/main" id="{C68B711B-07C2-C1B6-D588-DA8D440F1123}"/>
                </a:ext>
              </a:extLst>
            </p:cNvPr>
            <p:cNvSpPr txBox="1"/>
            <p:nvPr/>
          </p:nvSpPr>
          <p:spPr>
            <a:xfrm>
              <a:off x="1461721" y="585057"/>
              <a:ext cx="7766627" cy="517938"/>
            </a:xfrm>
            <a:prstGeom prst="rect">
              <a:avLst/>
            </a:prstGeom>
            <a:noFill/>
          </p:spPr>
          <p:txBody>
            <a:bodyPr wrap="square">
              <a:spAutoFit/>
            </a:bodyPr>
            <a:lstStyle/>
            <a:p>
              <a:pPr>
                <a:defRPr/>
              </a:pPr>
              <a:r>
                <a:rPr lang="ko-KR" altLang="en-US" sz="2800" b="1">
                  <a:ln w="9525">
                    <a:solidFill>
                      <a:schemeClr val="accent1">
                        <a:shade val="15000"/>
                        <a:alpha val="0"/>
                      </a:schemeClr>
                    </a:solidFill>
                  </a:ln>
                  <a:solidFill>
                    <a:schemeClr val="tx1">
                      <a:lumMod val="75000"/>
                      <a:lumOff val="25000"/>
                    </a:schemeClr>
                  </a:solidFill>
                  <a:latin typeface="맑은 고딕"/>
                  <a:ea typeface="맑은 고딕"/>
                </a:rPr>
                <a:t>프로젝트 개요</a:t>
              </a:r>
              <a:endParaRPr lang="ko-KR" altLang="en-US" sz="2800" b="1">
                <a:solidFill>
                  <a:schemeClr val="tx1">
                    <a:lumMod val="75000"/>
                    <a:lumOff val="25000"/>
                  </a:schemeClr>
                </a:solidFill>
                <a:latin typeface="맑은 고딕"/>
                <a:ea typeface="맑은 고딕"/>
              </a:endParaRPr>
            </a:p>
          </p:txBody>
        </p:sp>
        <p:sp>
          <p:nvSpPr>
            <p:cNvPr id="25" name="TextBox 24">
              <a:extLst>
                <a:ext uri="{FF2B5EF4-FFF2-40B4-BE49-F238E27FC236}">
                  <a16:creationId xmlns:a16="http://schemas.microsoft.com/office/drawing/2014/main" id="{D1B06272-DBA6-FDCD-B370-0C7226E0472E}"/>
                </a:ext>
              </a:extLst>
            </p:cNvPr>
            <p:cNvSpPr txBox="1"/>
            <p:nvPr/>
          </p:nvSpPr>
          <p:spPr>
            <a:xfrm>
              <a:off x="376102" y="333243"/>
              <a:ext cx="1266679" cy="830997"/>
            </a:xfrm>
            <a:prstGeom prst="rect">
              <a:avLst/>
            </a:prstGeom>
            <a:noFill/>
          </p:spPr>
          <p:txBody>
            <a:bodyPr wrap="square" tIns="0" bIns="0">
              <a:spAutoFit/>
            </a:bodyPr>
            <a:lstStyle/>
            <a:p>
              <a:pPr eaLnBrk="1" latinLnBrk="1" hangingPunct="1">
                <a:spcBef>
                  <a:spcPts val="0"/>
                </a:spcBef>
                <a:spcAft>
                  <a:spcPts val="0"/>
                </a:spcAft>
                <a:defRPr/>
              </a:pPr>
              <a:r>
                <a:rPr lang="en-US" altLang="ko-KR" sz="5400">
                  <a:ln w="9525">
                    <a:solidFill>
                      <a:schemeClr val="accent1">
                        <a:shade val="15000"/>
                        <a:alpha val="0"/>
                      </a:schemeClr>
                    </a:solidFill>
                  </a:ln>
                  <a:solidFill>
                    <a:srgbClr val="3378C8"/>
                  </a:solidFill>
                  <a:latin typeface="세방고딕 Bold"/>
                  <a:ea typeface="세방고딕 Bold"/>
                </a:rPr>
                <a:t>01</a:t>
              </a:r>
              <a:endParaRPr lang="ko-KR" altLang="en-US" sz="4400" b="1">
                <a:ln w="9525">
                  <a:solidFill>
                    <a:schemeClr val="accent1">
                      <a:shade val="15000"/>
                      <a:alpha val="0"/>
                    </a:schemeClr>
                  </a:solidFill>
                </a:ln>
                <a:solidFill>
                  <a:srgbClr val="3378C8"/>
                </a:solidFill>
                <a:latin typeface="세방고딕 Regular"/>
                <a:ea typeface="세방고딕 Regular"/>
              </a:endParaRPr>
            </a:p>
          </p:txBody>
        </p:sp>
      </p:grpSp>
      <p:pic>
        <p:nvPicPr>
          <p:cNvPr id="26" name="그림 25">
            <a:extLst>
              <a:ext uri="{FF2B5EF4-FFF2-40B4-BE49-F238E27FC236}">
                <a16:creationId xmlns:a16="http://schemas.microsoft.com/office/drawing/2014/main" id="{F4BA91F5-E841-3755-6FBF-BC3BA48310A6}"/>
              </a:ext>
            </a:extLst>
          </p:cNvPr>
          <p:cNvPicPr>
            <a:picLocks noChangeAspect="1"/>
          </p:cNvPicPr>
          <p:nvPr/>
        </p:nvPicPr>
        <p:blipFill rotWithShape="1">
          <a:blip r:embed="rId3">
            <a:alphaModFix amt="27000"/>
            <a:duotone>
              <a:schemeClr val="accent5">
                <a:shade val="45000"/>
                <a:satMod val="135000"/>
              </a:schemeClr>
              <a:prstClr val="white"/>
            </a:duotone>
          </a:blip>
          <a:srcRect/>
          <a:stretch>
            <a:fillRect/>
          </a:stretch>
        </p:blipFill>
        <p:spPr>
          <a:xfrm rot="10800000" flipV="1">
            <a:off x="0" y="1916849"/>
            <a:ext cx="12192000" cy="233580"/>
          </a:xfrm>
          <a:prstGeom prst="rect">
            <a:avLst/>
          </a:prstGeom>
        </p:spPr>
      </p:pic>
      <p:grpSp>
        <p:nvGrpSpPr>
          <p:cNvPr id="28" name="그룹 27">
            <a:extLst>
              <a:ext uri="{FF2B5EF4-FFF2-40B4-BE49-F238E27FC236}">
                <a16:creationId xmlns:a16="http://schemas.microsoft.com/office/drawing/2014/main" id="{72250450-C062-9986-DDA2-9710DA5D8963}"/>
              </a:ext>
            </a:extLst>
          </p:cNvPr>
          <p:cNvGrpSpPr/>
          <p:nvPr/>
        </p:nvGrpSpPr>
        <p:grpSpPr>
          <a:xfrm>
            <a:off x="541891" y="1430219"/>
            <a:ext cx="10526159" cy="369332"/>
            <a:chOff x="541891" y="1430219"/>
            <a:chExt cx="10526159" cy="369332"/>
          </a:xfrm>
        </p:grpSpPr>
        <p:sp>
          <p:nvSpPr>
            <p:cNvPr id="29" name="TextBox 28">
              <a:extLst>
                <a:ext uri="{FF2B5EF4-FFF2-40B4-BE49-F238E27FC236}">
                  <a16:creationId xmlns:a16="http://schemas.microsoft.com/office/drawing/2014/main" id="{ACFDB109-7A68-8D10-592F-0F979FAA7E71}"/>
                </a:ext>
              </a:extLst>
            </p:cNvPr>
            <p:cNvSpPr txBox="1"/>
            <p:nvPr/>
          </p:nvSpPr>
          <p:spPr>
            <a:xfrm>
              <a:off x="743615" y="1430219"/>
              <a:ext cx="10324435" cy="369332"/>
            </a:xfrm>
            <a:prstGeom prst="rect">
              <a:avLst/>
            </a:prstGeom>
            <a:noFill/>
          </p:spPr>
          <p:txBody>
            <a:bodyPr wrap="square">
              <a:spAutoFit/>
            </a:bodyPr>
            <a:lstStyle/>
            <a:p>
              <a:pPr>
                <a:defRPr/>
              </a:pPr>
              <a:r>
                <a:rPr lang="ko-KR" altLang="en-US" b="1" dirty="0">
                  <a:ln w="9525">
                    <a:solidFill>
                      <a:schemeClr val="accent1">
                        <a:shade val="15000"/>
                        <a:alpha val="0"/>
                      </a:schemeClr>
                    </a:solidFill>
                  </a:ln>
                  <a:solidFill>
                    <a:schemeClr val="tx1">
                      <a:lumMod val="75000"/>
                      <a:lumOff val="25000"/>
                    </a:schemeClr>
                  </a:solidFill>
                  <a:latin typeface="+mj-ea"/>
                  <a:ea typeface="+mj-ea"/>
                </a:rPr>
                <a:t>활용 방안 및 기대효과</a:t>
              </a:r>
              <a:endParaRPr lang="ko-KR" altLang="en-US" b="1" dirty="0">
                <a:solidFill>
                  <a:schemeClr val="tx1">
                    <a:lumMod val="75000"/>
                    <a:lumOff val="25000"/>
                  </a:schemeClr>
                </a:solidFill>
                <a:latin typeface="+mj-ea"/>
                <a:ea typeface="+mj-ea"/>
              </a:endParaRPr>
            </a:p>
          </p:txBody>
        </p:sp>
        <p:sp>
          <p:nvSpPr>
            <p:cNvPr id="30" name="그래픽 43">
              <a:extLst>
                <a:ext uri="{FF2B5EF4-FFF2-40B4-BE49-F238E27FC236}">
                  <a16:creationId xmlns:a16="http://schemas.microsoft.com/office/drawing/2014/main" id="{D469C21A-0EFA-4C02-04A0-708D0CDBC722}"/>
                </a:ext>
              </a:extLst>
            </p:cNvPr>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anchor="ctr"/>
            <a:lstStyle/>
            <a:p>
              <a:pPr lvl="0">
                <a:defRPr/>
              </a:pPr>
              <a:endParaRPr lang="ko-KR" altLang="en-US"/>
            </a:p>
          </p:txBody>
        </p:sp>
      </p:grpSp>
      <p:sp>
        <p:nvSpPr>
          <p:cNvPr id="31" name="TextBox 30">
            <a:extLst>
              <a:ext uri="{FF2B5EF4-FFF2-40B4-BE49-F238E27FC236}">
                <a16:creationId xmlns:a16="http://schemas.microsoft.com/office/drawing/2014/main" id="{16E5DC05-29B5-C1FE-75AD-36C35EBE5287}"/>
              </a:ext>
            </a:extLst>
          </p:cNvPr>
          <p:cNvSpPr txBox="1"/>
          <p:nvPr/>
        </p:nvSpPr>
        <p:spPr>
          <a:xfrm>
            <a:off x="0" y="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sp>
        <p:nvSpPr>
          <p:cNvPr id="32" name="TextBox 31">
            <a:extLst>
              <a:ext uri="{FF2B5EF4-FFF2-40B4-BE49-F238E27FC236}">
                <a16:creationId xmlns:a16="http://schemas.microsoft.com/office/drawing/2014/main" id="{77C23B1C-B7DE-A4EA-DADF-B30E7FAA9AD0}"/>
              </a:ext>
            </a:extLst>
          </p:cNvPr>
          <p:cNvSpPr txBox="1"/>
          <p:nvPr/>
        </p:nvSpPr>
        <p:spPr>
          <a:xfrm>
            <a:off x="0" y="0"/>
            <a:ext cx="1336675" cy="114300"/>
          </a:xfrm>
          <a:prstGeom prst="rect">
            <a:avLst/>
          </a:prstGeom>
          <a:solidFill>
            <a:srgbClr val="3378C8"/>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pic>
        <p:nvPicPr>
          <p:cNvPr id="38" name="그래픽 37">
            <a:extLst>
              <a:ext uri="{FF2B5EF4-FFF2-40B4-BE49-F238E27FC236}">
                <a16:creationId xmlns:a16="http://schemas.microsoft.com/office/drawing/2014/main" id="{D494B56A-5014-AE37-97DE-79DC6D7A0C87}"/>
              </a:ext>
            </a:extLst>
          </p:cNvPr>
          <p:cNvPicPr>
            <a:picLocks noChangeAspect="1"/>
          </p:cNvPicPr>
          <p:nvPr/>
        </p:nvPicPr>
        <p:blipFill rotWithShape="1">
          <a:blip r:embed="rId4"/>
          <a:srcRect l="34970"/>
          <a:stretch>
            <a:fillRect/>
          </a:stretch>
        </p:blipFill>
        <p:spPr>
          <a:xfrm rot="14660350">
            <a:off x="1714" y="5530566"/>
            <a:ext cx="1452422" cy="917364"/>
          </a:xfrm>
          <a:prstGeom prst="rect">
            <a:avLst/>
          </a:prstGeom>
        </p:spPr>
      </p:pic>
      <p:pic>
        <p:nvPicPr>
          <p:cNvPr id="77" name="그래픽 76">
            <a:extLst>
              <a:ext uri="{FF2B5EF4-FFF2-40B4-BE49-F238E27FC236}">
                <a16:creationId xmlns:a16="http://schemas.microsoft.com/office/drawing/2014/main" id="{D6346876-E423-52A9-B155-60A209D5DBE6}"/>
              </a:ext>
            </a:extLst>
          </p:cNvPr>
          <p:cNvPicPr>
            <a:picLocks noChangeAspect="1"/>
          </p:cNvPicPr>
          <p:nvPr/>
        </p:nvPicPr>
        <p:blipFill rotWithShape="1">
          <a:blip r:embed="rId5"/>
          <a:stretch>
            <a:fillRect/>
          </a:stretch>
        </p:blipFill>
        <p:spPr>
          <a:xfrm rot="21165700">
            <a:off x="8621099" y="4762217"/>
            <a:ext cx="3710393" cy="1869483"/>
          </a:xfrm>
          <a:prstGeom prst="rect">
            <a:avLst/>
          </a:prstGeom>
        </p:spPr>
      </p:pic>
      <p:pic>
        <p:nvPicPr>
          <p:cNvPr id="2" name="그래픽 1">
            <a:extLst>
              <a:ext uri="{FF2B5EF4-FFF2-40B4-BE49-F238E27FC236}">
                <a16:creationId xmlns:a16="http://schemas.microsoft.com/office/drawing/2014/main" id="{AFFAC486-5A27-D676-0E1A-F2B166DD1D1C}"/>
              </a:ext>
            </a:extLst>
          </p:cNvPr>
          <p:cNvPicPr>
            <a:picLocks noChangeAspect="1"/>
          </p:cNvPicPr>
          <p:nvPr/>
        </p:nvPicPr>
        <p:blipFill rotWithShape="1">
          <a:blip r:embed="rId6"/>
          <a:stretch>
            <a:fillRect/>
          </a:stretch>
        </p:blipFill>
        <p:spPr>
          <a:xfrm>
            <a:off x="11690202" y="3164584"/>
            <a:ext cx="178594" cy="178594"/>
          </a:xfrm>
          <a:prstGeom prst="rect">
            <a:avLst/>
          </a:prstGeom>
        </p:spPr>
      </p:pic>
      <p:pic>
        <p:nvPicPr>
          <p:cNvPr id="3" name="그래픽 2">
            <a:extLst>
              <a:ext uri="{FF2B5EF4-FFF2-40B4-BE49-F238E27FC236}">
                <a16:creationId xmlns:a16="http://schemas.microsoft.com/office/drawing/2014/main" id="{4D097155-DF52-E4F3-3855-769611611B47}"/>
              </a:ext>
            </a:extLst>
          </p:cNvPr>
          <p:cNvPicPr>
            <a:picLocks noChangeAspect="1"/>
          </p:cNvPicPr>
          <p:nvPr/>
        </p:nvPicPr>
        <p:blipFill rotWithShape="1">
          <a:blip r:embed="rId7"/>
          <a:stretch>
            <a:fillRect/>
          </a:stretch>
        </p:blipFill>
        <p:spPr>
          <a:xfrm rot="20272352">
            <a:off x="386995" y="5443343"/>
            <a:ext cx="186904" cy="207671"/>
          </a:xfrm>
          <a:prstGeom prst="rect">
            <a:avLst/>
          </a:prstGeom>
        </p:spPr>
      </p:pic>
      <p:pic>
        <p:nvPicPr>
          <p:cNvPr id="4" name="그래픽 3">
            <a:extLst>
              <a:ext uri="{FF2B5EF4-FFF2-40B4-BE49-F238E27FC236}">
                <a16:creationId xmlns:a16="http://schemas.microsoft.com/office/drawing/2014/main" id="{0DAE3517-3F50-7B25-72BE-A09CA20364A6}"/>
              </a:ext>
            </a:extLst>
          </p:cNvPr>
          <p:cNvPicPr>
            <a:picLocks noChangeAspect="1"/>
          </p:cNvPicPr>
          <p:nvPr/>
        </p:nvPicPr>
        <p:blipFill rotWithShape="1">
          <a:blip r:embed="rId8"/>
          <a:srcRect l="44920"/>
          <a:stretch>
            <a:fillRect/>
          </a:stretch>
        </p:blipFill>
        <p:spPr>
          <a:xfrm rot="10800000">
            <a:off x="11016343" y="4903197"/>
            <a:ext cx="1175656" cy="779989"/>
          </a:xfrm>
          <a:prstGeom prst="rect">
            <a:avLst/>
          </a:prstGeom>
        </p:spPr>
      </p:pic>
      <p:pic>
        <p:nvPicPr>
          <p:cNvPr id="5" name="그래픽 4">
            <a:extLst>
              <a:ext uri="{FF2B5EF4-FFF2-40B4-BE49-F238E27FC236}">
                <a16:creationId xmlns:a16="http://schemas.microsoft.com/office/drawing/2014/main" id="{659E7180-9D1E-37FE-8F5F-51177AA1A556}"/>
              </a:ext>
            </a:extLst>
          </p:cNvPr>
          <p:cNvPicPr>
            <a:picLocks noChangeAspect="1"/>
          </p:cNvPicPr>
          <p:nvPr/>
        </p:nvPicPr>
        <p:blipFill rotWithShape="1">
          <a:blip r:embed="rId9"/>
          <a:srcRect l="45410"/>
          <a:stretch>
            <a:fillRect/>
          </a:stretch>
        </p:blipFill>
        <p:spPr>
          <a:xfrm>
            <a:off x="0" y="3261891"/>
            <a:ext cx="2914927" cy="2847758"/>
          </a:xfrm>
          <a:prstGeom prst="rect">
            <a:avLst/>
          </a:prstGeom>
        </p:spPr>
      </p:pic>
      <p:pic>
        <p:nvPicPr>
          <p:cNvPr id="7" name="그래픽 6">
            <a:extLst>
              <a:ext uri="{FF2B5EF4-FFF2-40B4-BE49-F238E27FC236}">
                <a16:creationId xmlns:a16="http://schemas.microsoft.com/office/drawing/2014/main" id="{C1E095C6-58CB-1E8A-F740-391CB9B11D48}"/>
              </a:ext>
            </a:extLst>
          </p:cNvPr>
          <p:cNvPicPr>
            <a:picLocks noChangeAspect="1"/>
          </p:cNvPicPr>
          <p:nvPr/>
        </p:nvPicPr>
        <p:blipFill rotWithShape="1">
          <a:blip r:embed="rId10"/>
          <a:stretch>
            <a:fillRect/>
          </a:stretch>
        </p:blipFill>
        <p:spPr>
          <a:xfrm>
            <a:off x="0" y="5934670"/>
            <a:ext cx="12192000" cy="923330"/>
          </a:xfrm>
          <a:prstGeom prst="rect">
            <a:avLst/>
          </a:prstGeom>
        </p:spPr>
      </p:pic>
      <p:pic>
        <p:nvPicPr>
          <p:cNvPr id="8" name="그래픽 7">
            <a:extLst>
              <a:ext uri="{FF2B5EF4-FFF2-40B4-BE49-F238E27FC236}">
                <a16:creationId xmlns:a16="http://schemas.microsoft.com/office/drawing/2014/main" id="{0A162F8E-4811-B307-45B9-9B31BA097411}"/>
              </a:ext>
            </a:extLst>
          </p:cNvPr>
          <p:cNvPicPr>
            <a:picLocks noChangeAspect="1"/>
          </p:cNvPicPr>
          <p:nvPr/>
        </p:nvPicPr>
        <p:blipFill rotWithShape="1">
          <a:blip r:embed="rId11"/>
          <a:stretch>
            <a:fillRect/>
          </a:stretch>
        </p:blipFill>
        <p:spPr>
          <a:xfrm>
            <a:off x="11672484" y="2240918"/>
            <a:ext cx="149373" cy="149373"/>
          </a:xfrm>
          <a:prstGeom prst="rect">
            <a:avLst/>
          </a:prstGeom>
        </p:spPr>
      </p:pic>
      <p:grpSp>
        <p:nvGrpSpPr>
          <p:cNvPr id="127" name="그룹 126">
            <a:extLst>
              <a:ext uri="{FF2B5EF4-FFF2-40B4-BE49-F238E27FC236}">
                <a16:creationId xmlns:a16="http://schemas.microsoft.com/office/drawing/2014/main" id="{4070B634-F694-32A4-0BAC-E8C728F30AA0}"/>
              </a:ext>
            </a:extLst>
          </p:cNvPr>
          <p:cNvGrpSpPr/>
          <p:nvPr/>
        </p:nvGrpSpPr>
        <p:grpSpPr>
          <a:xfrm>
            <a:off x="10667149" y="6576811"/>
            <a:ext cx="1075644" cy="150807"/>
            <a:chOff x="921102" y="6027409"/>
            <a:chExt cx="2680001" cy="375740"/>
          </a:xfrm>
        </p:grpSpPr>
        <p:pic>
          <p:nvPicPr>
            <p:cNvPr id="128" name="_x278651016" descr="EMB0000378c3f3d">
              <a:extLst>
                <a:ext uri="{FF2B5EF4-FFF2-40B4-BE49-F238E27FC236}">
                  <a16:creationId xmlns:a16="http://schemas.microsoft.com/office/drawing/2014/main" id="{B6C5CE30-0813-B92A-EF18-471B7A5C1164}"/>
                </a:ext>
              </a:extLst>
            </p:cNvPr>
            <p:cNvPicPr>
              <a:picLocks noChangeAspect="1" noChangeArrowheads="1"/>
            </p:cNvPicPr>
            <p:nvPr/>
          </p:nvPicPr>
          <p:blipFill rotWithShape="1">
            <a:blip r:embed="rId12"/>
            <a:srcRect/>
            <a:stretch>
              <a:fillRect/>
            </a:stretch>
          </p:blipFill>
          <p:spPr>
            <a:xfrm>
              <a:off x="2420865" y="6027409"/>
              <a:ext cx="1180238" cy="375740"/>
            </a:xfrm>
            <a:prstGeom prst="rect">
              <a:avLst/>
            </a:prstGeom>
            <a:noFill/>
          </p:spPr>
        </p:pic>
        <p:pic>
          <p:nvPicPr>
            <p:cNvPr id="129" name="그래픽 23">
              <a:extLst>
                <a:ext uri="{FF2B5EF4-FFF2-40B4-BE49-F238E27FC236}">
                  <a16:creationId xmlns:a16="http://schemas.microsoft.com/office/drawing/2014/main" id="{26F2F58C-747C-6B9A-F50C-369D5765B473}"/>
                </a:ext>
              </a:extLst>
            </p:cNvPr>
            <p:cNvPicPr>
              <a:picLocks noChangeAspect="1"/>
            </p:cNvPicPr>
            <p:nvPr/>
          </p:nvPicPr>
          <p:blipFill rotWithShape="1">
            <a:blip r:embed="rId13"/>
            <a:stretch>
              <a:fillRect/>
            </a:stretch>
          </p:blipFill>
          <p:spPr>
            <a:xfrm>
              <a:off x="921102" y="6027409"/>
              <a:ext cx="1190542" cy="353945"/>
            </a:xfrm>
            <a:prstGeom prst="rect">
              <a:avLst/>
            </a:prstGeom>
          </p:spPr>
        </p:pic>
      </p:grpSp>
      <p:sp>
        <p:nvSpPr>
          <p:cNvPr id="78" name="슬라이드 번호 개체 틀 49">
            <a:extLst>
              <a:ext uri="{FF2B5EF4-FFF2-40B4-BE49-F238E27FC236}">
                <a16:creationId xmlns:a16="http://schemas.microsoft.com/office/drawing/2014/main" id="{5697E00B-DB3B-01F7-DB3B-82AA02B627FE}"/>
              </a:ext>
            </a:extLst>
          </p:cNvPr>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5AB8E7FC-5705-4F0E-8032-A2FC3223C23D}" type="slidenum">
              <a:rPr kumimoji="1" lang="en-US" altLang="en-US" sz="1400"/>
              <a:pPr algn="ctr">
                <a:defRPr/>
              </a:pPr>
              <a:t>8</a:t>
            </a:fld>
            <a:endParaRPr kumimoji="1" lang="en-US" altLang="en-US" sz="1400"/>
          </a:p>
        </p:txBody>
      </p:sp>
      <p:sp>
        <p:nvSpPr>
          <p:cNvPr id="130" name="TextBox 129">
            <a:extLst>
              <a:ext uri="{FF2B5EF4-FFF2-40B4-BE49-F238E27FC236}">
                <a16:creationId xmlns:a16="http://schemas.microsoft.com/office/drawing/2014/main" id="{0CA59105-A5D4-0217-E9EB-BB0CB3FF7BDB}"/>
              </a:ext>
            </a:extLst>
          </p:cNvPr>
          <p:cNvSpPr txBox="1"/>
          <p:nvPr/>
        </p:nvSpPr>
        <p:spPr>
          <a:xfrm>
            <a:off x="606127" y="2150430"/>
            <a:ext cx="10837917" cy="1637436"/>
          </a:xfrm>
          <a:prstGeom prst="rect">
            <a:avLst/>
          </a:prstGeom>
        </p:spPr>
        <p:txBody>
          <a:bodyPr wrap="square">
            <a:spAutoFit/>
          </a:bodyPr>
          <a:lstStyle/>
          <a:p>
            <a:pPr>
              <a:lnSpc>
                <a:spcPct val="150000"/>
              </a:lnSpc>
              <a:defRPr/>
            </a:pPr>
            <a:r>
              <a:rPr lang="ko-KR" altLang="en-US" sz="2000" b="1" dirty="0"/>
              <a:t>활용 방안</a:t>
            </a:r>
          </a:p>
          <a:p>
            <a:pPr>
              <a:lnSpc>
                <a:spcPct val="150000"/>
              </a:lnSpc>
              <a:defRPr/>
            </a:pPr>
            <a:r>
              <a:rPr lang="en-US" altLang="ko-KR" sz="1600" dirty="0"/>
              <a:t>- </a:t>
            </a:r>
            <a:r>
              <a:rPr lang="ko-KR" altLang="en-US" sz="1600" b="1" dirty="0">
                <a:solidFill>
                  <a:srgbClr val="3378C8"/>
                </a:solidFill>
              </a:rPr>
              <a:t>중소형 항공사 또는 </a:t>
            </a:r>
            <a:r>
              <a:rPr lang="ko-KR" altLang="en-US" sz="1600" b="1" dirty="0" err="1">
                <a:solidFill>
                  <a:srgbClr val="3378C8"/>
                </a:solidFill>
              </a:rPr>
              <a:t>스타트업</a:t>
            </a:r>
            <a:r>
              <a:rPr lang="ko-KR" altLang="en-US" sz="1600" dirty="0" err="1"/>
              <a:t>에서도</a:t>
            </a:r>
            <a:r>
              <a:rPr lang="ko-KR" altLang="en-US" sz="1600" dirty="0"/>
              <a:t> 쉽게 적용 가능한 경량 예약 시스템</a:t>
            </a:r>
            <a:endParaRPr lang="en-US" altLang="ko-KR" sz="1600" dirty="0"/>
          </a:p>
          <a:p>
            <a:pPr>
              <a:lnSpc>
                <a:spcPct val="150000"/>
              </a:lnSpc>
              <a:defRPr/>
            </a:pPr>
            <a:r>
              <a:rPr lang="en-US" altLang="ko-KR" sz="1600" dirty="0"/>
              <a:t>- </a:t>
            </a:r>
            <a:r>
              <a:rPr lang="ko-KR" altLang="en-US" sz="1600" dirty="0"/>
              <a:t>실시간 예약 </a:t>
            </a:r>
            <a:r>
              <a:rPr lang="en-US" altLang="ko-KR" sz="1600" dirty="0"/>
              <a:t>+ </a:t>
            </a:r>
            <a:r>
              <a:rPr lang="ko-KR" altLang="en-US" sz="1600" dirty="0"/>
              <a:t>메시지 큐 처리</a:t>
            </a:r>
            <a:r>
              <a:rPr lang="en-US" altLang="ko-KR" sz="1600" dirty="0"/>
              <a:t>(RabbitMQ)</a:t>
            </a:r>
            <a:r>
              <a:rPr lang="ko-KR" altLang="en-US" sz="1600" dirty="0"/>
              <a:t>를 활용한 </a:t>
            </a:r>
            <a:r>
              <a:rPr lang="ko-KR" altLang="en-US" sz="1600" b="1" dirty="0">
                <a:solidFill>
                  <a:srgbClr val="3378C8"/>
                </a:solidFill>
              </a:rPr>
              <a:t>대규모 처리 대응</a:t>
            </a:r>
            <a:r>
              <a:rPr lang="ko-KR" altLang="en-US" sz="1600" dirty="0"/>
              <a:t> 가능</a:t>
            </a:r>
          </a:p>
          <a:p>
            <a:pPr>
              <a:lnSpc>
                <a:spcPct val="150000"/>
              </a:lnSpc>
              <a:defRPr/>
            </a:pPr>
            <a:r>
              <a:rPr lang="en-US" altLang="ko-KR" sz="1600" dirty="0"/>
              <a:t>-</a:t>
            </a:r>
            <a:r>
              <a:rPr lang="ko-KR" altLang="en-US" sz="1600" dirty="0"/>
              <a:t> </a:t>
            </a:r>
            <a:r>
              <a:rPr lang="ko-KR" altLang="en-US" sz="1600" b="1" dirty="0">
                <a:solidFill>
                  <a:srgbClr val="3378C8"/>
                </a:solidFill>
              </a:rPr>
              <a:t>역할 기반 관리 기능</a:t>
            </a:r>
            <a:r>
              <a:rPr lang="en-US" altLang="ko-KR" sz="1600" dirty="0"/>
              <a:t>(</a:t>
            </a:r>
            <a:r>
              <a:rPr lang="ko-KR" altLang="en-US" sz="1600" dirty="0"/>
              <a:t>관리자 </a:t>
            </a:r>
            <a:r>
              <a:rPr lang="en-US" altLang="ko-KR" sz="1600" dirty="0"/>
              <a:t>/ </a:t>
            </a:r>
            <a:r>
              <a:rPr lang="ko-KR" altLang="en-US" sz="1600" dirty="0"/>
              <a:t>사용자</a:t>
            </a:r>
            <a:r>
              <a:rPr lang="en-US" altLang="ko-KR" sz="1600" dirty="0"/>
              <a:t>) </a:t>
            </a:r>
            <a:r>
              <a:rPr lang="ko-KR" altLang="en-US" sz="1600" dirty="0"/>
              <a:t>로 다양한 운영주체에 적용 가능</a:t>
            </a:r>
          </a:p>
        </p:txBody>
      </p:sp>
      <p:sp>
        <p:nvSpPr>
          <p:cNvPr id="10" name="TextBox 9">
            <a:extLst>
              <a:ext uri="{FF2B5EF4-FFF2-40B4-BE49-F238E27FC236}">
                <a16:creationId xmlns:a16="http://schemas.microsoft.com/office/drawing/2014/main" id="{EF411628-8646-220A-3901-AD587F92B6CE}"/>
              </a:ext>
            </a:extLst>
          </p:cNvPr>
          <p:cNvSpPr txBox="1"/>
          <p:nvPr/>
        </p:nvSpPr>
        <p:spPr>
          <a:xfrm>
            <a:off x="606127" y="3881185"/>
            <a:ext cx="10837917" cy="1985159"/>
          </a:xfrm>
          <a:prstGeom prst="rect">
            <a:avLst/>
          </a:prstGeom>
        </p:spPr>
        <p:txBody>
          <a:bodyPr wrap="square">
            <a:spAutoFit/>
          </a:bodyPr>
          <a:lstStyle/>
          <a:p>
            <a:pPr>
              <a:lnSpc>
                <a:spcPct val="150000"/>
              </a:lnSpc>
              <a:defRPr/>
            </a:pPr>
            <a:r>
              <a:rPr lang="ko-KR" altLang="en-US" sz="2000" b="1" dirty="0"/>
              <a:t>기대효과</a:t>
            </a:r>
            <a:endParaRPr lang="en-US" altLang="ko-KR" sz="2000" b="1" dirty="0"/>
          </a:p>
          <a:p>
            <a:pPr>
              <a:lnSpc>
                <a:spcPct val="150000"/>
              </a:lnSpc>
              <a:defRPr/>
            </a:pPr>
            <a:r>
              <a:rPr lang="ko-KR" altLang="en-US" sz="1600" dirty="0"/>
              <a:t>✅ 사용자 </a:t>
            </a:r>
            <a:r>
              <a:rPr lang="en-US" altLang="ko-KR" sz="1600" dirty="0"/>
              <a:t>: </a:t>
            </a:r>
            <a:r>
              <a:rPr lang="ko-KR" altLang="en-US" sz="1600" dirty="0"/>
              <a:t>간편하고 직관적인 항공권 예약 경험 제공</a:t>
            </a:r>
            <a:endParaRPr lang="en-US" altLang="ko-KR" sz="1600" dirty="0"/>
          </a:p>
          <a:p>
            <a:pPr>
              <a:lnSpc>
                <a:spcPct val="150000"/>
              </a:lnSpc>
              <a:defRPr/>
            </a:pPr>
            <a:r>
              <a:rPr lang="ko-KR" altLang="en-US" sz="1600" dirty="0"/>
              <a:t>✅ 관리자 </a:t>
            </a:r>
            <a:r>
              <a:rPr lang="en-US" altLang="ko-KR" sz="1600" dirty="0"/>
              <a:t>: </a:t>
            </a:r>
            <a:r>
              <a:rPr lang="ko-KR" altLang="en-US" sz="1600" dirty="0"/>
              <a:t>편리한 항공편</a:t>
            </a:r>
            <a:r>
              <a:rPr lang="en-US" altLang="ko-KR" sz="1600" dirty="0"/>
              <a:t>/ </a:t>
            </a:r>
            <a:r>
              <a:rPr lang="ko-KR" altLang="en-US" sz="1600" dirty="0"/>
              <a:t>예약 </a:t>
            </a:r>
            <a:r>
              <a:rPr lang="en-US" altLang="ko-KR" sz="1600" dirty="0"/>
              <a:t>/ </a:t>
            </a:r>
            <a:r>
              <a:rPr lang="ko-KR" altLang="en-US" sz="1600" dirty="0"/>
              <a:t>공지사항 관리 가능</a:t>
            </a:r>
            <a:endParaRPr lang="en-US" altLang="ko-KR" sz="1600" dirty="0"/>
          </a:p>
          <a:p>
            <a:pPr>
              <a:lnSpc>
                <a:spcPct val="150000"/>
              </a:lnSpc>
              <a:defRPr/>
            </a:pPr>
            <a:r>
              <a:rPr lang="ko-KR" altLang="en-US" sz="1600" dirty="0"/>
              <a:t>✅</a:t>
            </a:r>
            <a:r>
              <a:rPr lang="en-US" altLang="ko-KR" sz="1600" dirty="0"/>
              <a:t> </a:t>
            </a:r>
            <a:r>
              <a:rPr lang="ko-KR" altLang="en-US" sz="1600" dirty="0"/>
              <a:t>시스템 측면 </a:t>
            </a:r>
            <a:r>
              <a:rPr lang="en-US" altLang="ko-KR" sz="1600" dirty="0"/>
              <a:t>: MSA </a:t>
            </a:r>
            <a:r>
              <a:rPr lang="ko-KR" altLang="en-US" sz="1600" dirty="0"/>
              <a:t>기반의 유연한 확장성 확보</a:t>
            </a:r>
            <a:endParaRPr lang="en-US" altLang="ko-KR" sz="1600" dirty="0"/>
          </a:p>
          <a:p>
            <a:pPr>
              <a:lnSpc>
                <a:spcPct val="150000"/>
              </a:lnSpc>
              <a:defRPr/>
            </a:pPr>
            <a:r>
              <a:rPr lang="ko-KR" altLang="en-US" sz="1600" dirty="0"/>
              <a:t>✅</a:t>
            </a:r>
            <a:r>
              <a:rPr lang="en-US" altLang="ko-KR" sz="1600" dirty="0"/>
              <a:t> </a:t>
            </a:r>
            <a:r>
              <a:rPr lang="ko-KR" altLang="en-US" sz="1600" dirty="0"/>
              <a:t>기술 역량 강화 </a:t>
            </a:r>
            <a:r>
              <a:rPr lang="en-US" altLang="ko-KR" sz="1600" dirty="0"/>
              <a:t>: JWT, Spring Cloud, RabbitMQ</a:t>
            </a:r>
            <a:r>
              <a:rPr lang="ko-KR" altLang="en-US" sz="1600" dirty="0"/>
              <a:t> 등 실무형 기술 경험</a:t>
            </a:r>
          </a:p>
        </p:txBody>
      </p:sp>
      <p:pic>
        <p:nvPicPr>
          <p:cNvPr id="15" name="그림 14">
            <a:extLst>
              <a:ext uri="{FF2B5EF4-FFF2-40B4-BE49-F238E27FC236}">
                <a16:creationId xmlns:a16="http://schemas.microsoft.com/office/drawing/2014/main" id="{4C951091-0F8F-046F-DD1C-B5098A10E3F9}"/>
              </a:ext>
            </a:extLst>
          </p:cNvPr>
          <p:cNvPicPr>
            <a:picLocks noChangeAspect="1"/>
          </p:cNvPicPr>
          <p:nvPr/>
        </p:nvPicPr>
        <p:blipFill>
          <a:blip r:embed="rId14"/>
          <a:srcRect l="11450" t="5074" r="11522" b="20690"/>
          <a:stretch/>
        </p:blipFill>
        <p:spPr>
          <a:xfrm>
            <a:off x="8321366" y="3100255"/>
            <a:ext cx="2376264" cy="2290082"/>
          </a:xfrm>
          <a:prstGeom prst="rect">
            <a:avLst/>
          </a:prstGeom>
        </p:spPr>
      </p:pic>
    </p:spTree>
    <p:extLst>
      <p:ext uri="{BB962C8B-B14F-4D97-AF65-F5344CB8AC3E}">
        <p14:creationId xmlns:p14="http://schemas.microsoft.com/office/powerpoint/2010/main" val="3191335424"/>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그래픽 190"/>
          <p:cNvPicPr>
            <a:picLocks noChangeAspect="1"/>
          </p:cNvPicPr>
          <p:nvPr/>
        </p:nvPicPr>
        <p:blipFill rotWithShape="1">
          <a:blip r:embed="rId2"/>
          <a:stretch>
            <a:fillRect/>
          </a:stretch>
        </p:blipFill>
        <p:spPr>
          <a:xfrm>
            <a:off x="0" y="0"/>
            <a:ext cx="12192000" cy="6858000"/>
          </a:xfrm>
          <a:prstGeom prst="rect">
            <a:avLst/>
          </a:prstGeom>
        </p:spPr>
      </p:pic>
      <p:sp>
        <p:nvSpPr>
          <p:cNvPr id="39" name="사각형: 둥근 한쪽 모서리 38"/>
          <p:cNvSpPr/>
          <p:nvPr/>
        </p:nvSpPr>
        <p:spPr>
          <a:xfrm flipH="1" flipV="1">
            <a:off x="174170" y="70719"/>
            <a:ext cx="12017829" cy="1221051"/>
          </a:xfrm>
          <a:prstGeom prst="round1Rect">
            <a:avLst>
              <a:gd name="adj" fmla="val 23799"/>
            </a:avLst>
          </a:prstGeom>
          <a:solidFill>
            <a:schemeClr val="bg1">
              <a:lumMod val="95000"/>
              <a:alpha val="50000"/>
            </a:schemeClr>
          </a:solidFill>
          <a:ln w="10818"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3" name="그룹 2"/>
          <p:cNvGrpSpPr/>
          <p:nvPr/>
        </p:nvGrpSpPr>
        <p:grpSpPr>
          <a:xfrm>
            <a:off x="376102" y="333243"/>
            <a:ext cx="5948498" cy="830997"/>
            <a:chOff x="376102" y="333243"/>
            <a:chExt cx="5948498" cy="830997"/>
          </a:xfrm>
        </p:grpSpPr>
        <p:sp>
          <p:nvSpPr>
            <p:cNvPr id="27" name="TextBox 26"/>
            <p:cNvSpPr txBox="1"/>
            <p:nvPr/>
          </p:nvSpPr>
          <p:spPr>
            <a:xfrm>
              <a:off x="1461721" y="366114"/>
              <a:ext cx="2252213" cy="276999"/>
            </a:xfrm>
            <a:prstGeom prst="rect">
              <a:avLst/>
            </a:prstGeom>
            <a:noFill/>
          </p:spPr>
          <p:txBody>
            <a:bodyPr wrap="square">
              <a:spAutoFit/>
            </a:bodyPr>
            <a:lstStyle/>
            <a:p>
              <a:pPr lvl="0">
                <a:defRPr/>
              </a:pPr>
              <a:r>
                <a:rPr lang="en-US" altLang="ko-KR" sz="1200" b="1">
                  <a:ln w="9525">
                    <a:solidFill>
                      <a:schemeClr val="accent1">
                        <a:shade val="15000"/>
                        <a:alpha val="0"/>
                      </a:schemeClr>
                    </a:solidFill>
                  </a:ln>
                  <a:solidFill>
                    <a:srgbClr val="3378C8">
                      <a:alpha val="50000"/>
                    </a:srgbClr>
                  </a:solidFill>
                  <a:latin typeface="맑은 고딕"/>
                  <a:ea typeface="맑은 고딕"/>
                </a:rPr>
                <a:t>K-Digital Training</a:t>
              </a:r>
              <a:endParaRPr lang="ko-KR" altLang="en-US" sz="1200" b="1">
                <a:ln w="9525">
                  <a:solidFill>
                    <a:schemeClr val="accent1">
                      <a:shade val="15000"/>
                      <a:alpha val="0"/>
                    </a:schemeClr>
                  </a:solidFill>
                </a:ln>
                <a:solidFill>
                  <a:srgbClr val="3378C8">
                    <a:alpha val="50000"/>
                  </a:srgbClr>
                </a:solidFill>
                <a:latin typeface="맑은 고딕"/>
                <a:ea typeface="맑은 고딕"/>
              </a:endParaRPr>
            </a:p>
          </p:txBody>
        </p:sp>
        <p:sp>
          <p:nvSpPr>
            <p:cNvPr id="11" name="TextBox 10"/>
            <p:cNvSpPr txBox="1"/>
            <p:nvPr/>
          </p:nvSpPr>
          <p:spPr>
            <a:xfrm>
              <a:off x="1461721" y="585057"/>
              <a:ext cx="4862879" cy="523220"/>
            </a:xfrm>
            <a:prstGeom prst="rect">
              <a:avLst/>
            </a:prstGeom>
            <a:noFill/>
          </p:spPr>
          <p:txBody>
            <a:bodyPr wrap="square">
              <a:spAutoFit/>
            </a:bodyPr>
            <a:lstStyle/>
            <a:p>
              <a:pPr>
                <a:defRPr/>
              </a:pPr>
              <a:r>
                <a:rPr lang="ko-KR" altLang="en-US" sz="2800" b="1">
                  <a:ln w="9525">
                    <a:solidFill>
                      <a:schemeClr val="accent1">
                        <a:shade val="15000"/>
                        <a:alpha val="0"/>
                      </a:schemeClr>
                    </a:solidFill>
                  </a:ln>
                  <a:solidFill>
                    <a:schemeClr val="tx1">
                      <a:lumMod val="75000"/>
                      <a:lumOff val="25000"/>
                    </a:schemeClr>
                  </a:solidFill>
                  <a:latin typeface="맑은 고딕"/>
                  <a:ea typeface="맑은 고딕"/>
                </a:rPr>
                <a:t>프로젝트 팀 구성 및 역할</a:t>
              </a:r>
              <a:endParaRPr lang="ko-KR" altLang="en-US" sz="2800" b="1">
                <a:solidFill>
                  <a:schemeClr val="tx1">
                    <a:lumMod val="75000"/>
                    <a:lumOff val="25000"/>
                  </a:schemeClr>
                </a:solidFill>
                <a:latin typeface="맑은 고딕"/>
                <a:ea typeface="맑은 고딕"/>
              </a:endParaRPr>
            </a:p>
          </p:txBody>
        </p:sp>
        <p:sp>
          <p:nvSpPr>
            <p:cNvPr id="13" name="TextBox 12"/>
            <p:cNvSpPr txBox="1"/>
            <p:nvPr/>
          </p:nvSpPr>
          <p:spPr>
            <a:xfrm>
              <a:off x="376102" y="333243"/>
              <a:ext cx="1266679" cy="830997"/>
            </a:xfrm>
            <a:prstGeom prst="rect">
              <a:avLst/>
            </a:prstGeom>
            <a:noFill/>
          </p:spPr>
          <p:txBody>
            <a:bodyPr wrap="square" tIns="0" bIns="0">
              <a:spAutoFit/>
            </a:bodyPr>
            <a:lstStyle/>
            <a:p>
              <a:pPr eaLnBrk="1" latinLnBrk="1" hangingPunct="1">
                <a:spcBef>
                  <a:spcPts val="0"/>
                </a:spcBef>
                <a:spcAft>
                  <a:spcPts val="0"/>
                </a:spcAft>
                <a:defRPr/>
              </a:pPr>
              <a:r>
                <a:rPr lang="en-US" altLang="ko-KR" sz="5400">
                  <a:ln w="9525">
                    <a:solidFill>
                      <a:schemeClr val="accent1">
                        <a:shade val="15000"/>
                        <a:alpha val="0"/>
                      </a:schemeClr>
                    </a:solidFill>
                  </a:ln>
                  <a:solidFill>
                    <a:srgbClr val="3378C8"/>
                  </a:solidFill>
                  <a:latin typeface="세방고딕 Bold"/>
                  <a:ea typeface="세방고딕 Bold"/>
                </a:rPr>
                <a:t>02</a:t>
              </a:r>
              <a:endParaRPr lang="ko-KR" altLang="en-US" sz="4400" b="1">
                <a:ln w="9525">
                  <a:solidFill>
                    <a:schemeClr val="accent1">
                      <a:shade val="15000"/>
                      <a:alpha val="0"/>
                    </a:schemeClr>
                  </a:solidFill>
                </a:ln>
                <a:solidFill>
                  <a:srgbClr val="3378C8"/>
                </a:solidFill>
                <a:latin typeface="세방고딕 Regular"/>
                <a:ea typeface="세방고딕 Regular"/>
              </a:endParaRPr>
            </a:p>
          </p:txBody>
        </p:sp>
      </p:grpSp>
      <p:pic>
        <p:nvPicPr>
          <p:cNvPr id="35" name="그림 34"/>
          <p:cNvPicPr>
            <a:picLocks noChangeAspect="1"/>
          </p:cNvPicPr>
          <p:nvPr/>
        </p:nvPicPr>
        <p:blipFill rotWithShape="1">
          <a:blip r:embed="rId3">
            <a:alphaModFix amt="27000"/>
            <a:duotone>
              <a:schemeClr val="accent5">
                <a:shade val="45000"/>
                <a:satMod val="135000"/>
              </a:schemeClr>
              <a:prstClr val="white"/>
            </a:duotone>
          </a:blip>
          <a:srcRect/>
          <a:stretch>
            <a:fillRect/>
          </a:stretch>
        </p:blipFill>
        <p:spPr>
          <a:xfrm rot="10800000" flipV="1">
            <a:off x="0" y="1916849"/>
            <a:ext cx="12192000" cy="233580"/>
          </a:xfrm>
          <a:prstGeom prst="rect">
            <a:avLst/>
          </a:prstGeom>
        </p:spPr>
      </p:pic>
      <p:grpSp>
        <p:nvGrpSpPr>
          <p:cNvPr id="5" name="그룹 4"/>
          <p:cNvGrpSpPr/>
          <p:nvPr/>
        </p:nvGrpSpPr>
        <p:grpSpPr>
          <a:xfrm>
            <a:off x="541891" y="1430219"/>
            <a:ext cx="10526159" cy="369332"/>
            <a:chOff x="541891" y="1430219"/>
            <a:chExt cx="10526159" cy="369332"/>
          </a:xfrm>
        </p:grpSpPr>
        <p:sp>
          <p:nvSpPr>
            <p:cNvPr id="24" name="TextBox 23"/>
            <p:cNvSpPr txBox="1"/>
            <p:nvPr/>
          </p:nvSpPr>
          <p:spPr>
            <a:xfrm>
              <a:off x="743615" y="1430219"/>
              <a:ext cx="10324435" cy="369332"/>
            </a:xfrm>
            <a:prstGeom prst="rect">
              <a:avLst/>
            </a:prstGeom>
            <a:noFill/>
          </p:spPr>
          <p:txBody>
            <a:bodyPr wrap="square">
              <a:spAutoFit/>
            </a:bodyPr>
            <a:lstStyle/>
            <a:p>
              <a:pPr>
                <a:defRPr/>
              </a:pPr>
              <a:r>
                <a:rPr lang="ko-KR" altLang="en-US" b="1">
                  <a:ln w="9525">
                    <a:solidFill>
                      <a:schemeClr val="accent1">
                        <a:shade val="15000"/>
                        <a:alpha val="0"/>
                      </a:schemeClr>
                    </a:solidFill>
                  </a:ln>
                  <a:solidFill>
                    <a:schemeClr val="tx1">
                      <a:lumMod val="75000"/>
                      <a:lumOff val="25000"/>
                    </a:schemeClr>
                  </a:solidFill>
                  <a:latin typeface="+mj-ea"/>
                  <a:ea typeface="+mj-ea"/>
                </a:rPr>
                <a:t>팀원 역할 및 구성</a:t>
              </a:r>
              <a:endParaRPr lang="en-US" altLang="ko-KR" b="1">
                <a:ln w="9525">
                  <a:solidFill>
                    <a:schemeClr val="accent1">
                      <a:shade val="15000"/>
                      <a:alpha val="0"/>
                    </a:schemeClr>
                  </a:solidFill>
                </a:ln>
                <a:solidFill>
                  <a:schemeClr val="tx1">
                    <a:lumMod val="75000"/>
                    <a:lumOff val="25000"/>
                  </a:schemeClr>
                </a:solidFill>
                <a:latin typeface="+mj-ea"/>
                <a:ea typeface="+mj-ea"/>
              </a:endParaRPr>
            </a:p>
          </p:txBody>
        </p:sp>
        <p:sp>
          <p:nvSpPr>
            <p:cNvPr id="45" name="그래픽 43"/>
            <p:cNvSpPr/>
            <p:nvPr/>
          </p:nvSpPr>
          <p:spPr>
            <a:xfrm>
              <a:off x="541891" y="1539006"/>
              <a:ext cx="101147" cy="113869"/>
            </a:xfrm>
            <a:custGeom>
              <a:avLst/>
              <a:gdLst>
                <a:gd name="connsiteX0" fmla="*/ 428021 w 450214"/>
                <a:gd name="connsiteY0" fmla="*/ 214932 h 506845"/>
                <a:gd name="connsiteX1" fmla="*/ 66705 w 450214"/>
                <a:gd name="connsiteY1" fmla="*/ 6045 h 506845"/>
                <a:gd name="connsiteX2" fmla="*/ 0 w 450214"/>
                <a:gd name="connsiteY2" fmla="*/ 44511 h 506845"/>
                <a:gd name="connsiteX3" fmla="*/ 0 w 450214"/>
                <a:gd name="connsiteY3" fmla="*/ 462326 h 506845"/>
                <a:gd name="connsiteX4" fmla="*/ 66705 w 450214"/>
                <a:gd name="connsiteY4" fmla="*/ 500812 h 506845"/>
                <a:gd name="connsiteX5" fmla="*/ 428021 w 450214"/>
                <a:gd name="connsiteY5" fmla="*/ 291905 h 506845"/>
                <a:gd name="connsiteX6" fmla="*/ 428021 w 450214"/>
                <a:gd name="connsiteY6" fmla="*/ 214932 h 50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4" h="506845">
                  <a:moveTo>
                    <a:pt x="428021" y="214932"/>
                  </a:moveTo>
                  <a:lnTo>
                    <a:pt x="66705" y="6045"/>
                  </a:lnTo>
                  <a:cubicBezTo>
                    <a:pt x="37072" y="-11108"/>
                    <a:pt x="0" y="10287"/>
                    <a:pt x="0" y="44511"/>
                  </a:cubicBezTo>
                  <a:lnTo>
                    <a:pt x="0" y="462326"/>
                  </a:lnTo>
                  <a:cubicBezTo>
                    <a:pt x="0" y="496550"/>
                    <a:pt x="37072" y="517945"/>
                    <a:pt x="66705" y="500812"/>
                  </a:cubicBezTo>
                  <a:lnTo>
                    <a:pt x="428021" y="291905"/>
                  </a:lnTo>
                  <a:cubicBezTo>
                    <a:pt x="457613" y="274793"/>
                    <a:pt x="457613" y="232064"/>
                    <a:pt x="428021" y="214932"/>
                  </a:cubicBezTo>
                  <a:close/>
                </a:path>
              </a:pathLst>
            </a:custGeom>
            <a:solidFill>
              <a:srgbClr val="3378C8"/>
            </a:solidFill>
            <a:ln w="2035" cap="flat">
              <a:noFill/>
              <a:prstDash val="solid"/>
              <a:miter/>
            </a:ln>
            <a:effectLst>
              <a:outerShdw blurRad="50800" dist="38100" dir="5400000" algn="t" rotWithShape="0">
                <a:srgbClr val="3378C8">
                  <a:alpha val="40000"/>
                </a:srgbClr>
              </a:outerShdw>
            </a:effectLst>
          </p:spPr>
          <p:txBody>
            <a:bodyPr anchor="ctr"/>
            <a:lstStyle/>
            <a:p>
              <a:pPr lvl="0">
                <a:defRPr/>
              </a:pPr>
              <a:endParaRPr lang="ko-KR" altLang="en-US"/>
            </a:p>
          </p:txBody>
        </p:sp>
      </p:grpSp>
      <p:sp>
        <p:nvSpPr>
          <p:cNvPr id="2" name="TextBox 1"/>
          <p:cNvSpPr txBox="1"/>
          <p:nvPr/>
        </p:nvSpPr>
        <p:spPr>
          <a:xfrm>
            <a:off x="0" y="0"/>
            <a:ext cx="12192000" cy="114300"/>
          </a:xfrm>
          <a:prstGeom prst="rect">
            <a:avLst/>
          </a:prstGeom>
          <a:solidFill>
            <a:srgbClr val="FFD85C"/>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sp>
        <p:nvSpPr>
          <p:cNvPr id="4" name="TextBox 3"/>
          <p:cNvSpPr txBox="1"/>
          <p:nvPr/>
        </p:nvSpPr>
        <p:spPr>
          <a:xfrm>
            <a:off x="0" y="0"/>
            <a:ext cx="1336675" cy="114300"/>
          </a:xfrm>
          <a:prstGeom prst="rect">
            <a:avLst/>
          </a:prstGeom>
          <a:solidFill>
            <a:srgbClr val="3378C8"/>
          </a:solidFill>
          <a:effectLst/>
        </p:spPr>
        <p:txBody>
          <a:bodyPr wrap="square" anchor="ctr">
            <a:noAutofit/>
          </a:bodyPr>
          <a:lstStyle/>
          <a:p>
            <a:pPr algn="ctr">
              <a:defRPr/>
            </a:pPr>
            <a:endParaRPr lang="ko-KR" altLang="en-US" sz="1600" b="1" spc="600">
              <a:ln w="9525">
                <a:solidFill>
                  <a:schemeClr val="accent1">
                    <a:shade val="15000"/>
                    <a:alpha val="0"/>
                  </a:schemeClr>
                </a:solidFill>
              </a:ln>
              <a:solidFill>
                <a:srgbClr val="3378C8"/>
              </a:solidFill>
              <a:latin typeface="세방고딕 Regular"/>
              <a:ea typeface="세방고딕 Regular"/>
            </a:endParaRPr>
          </a:p>
        </p:txBody>
      </p:sp>
      <p:pic>
        <p:nvPicPr>
          <p:cNvPr id="99" name="그래픽 98"/>
          <p:cNvPicPr>
            <a:picLocks noChangeAspect="1"/>
          </p:cNvPicPr>
          <p:nvPr/>
        </p:nvPicPr>
        <p:blipFill rotWithShape="1">
          <a:blip r:embed="rId4"/>
          <a:srcRect l="34970"/>
          <a:stretch>
            <a:fillRect/>
          </a:stretch>
        </p:blipFill>
        <p:spPr>
          <a:xfrm rot="14660350">
            <a:off x="1714" y="5530566"/>
            <a:ext cx="1452422" cy="917364"/>
          </a:xfrm>
          <a:prstGeom prst="rect">
            <a:avLst/>
          </a:prstGeom>
        </p:spPr>
      </p:pic>
      <p:pic>
        <p:nvPicPr>
          <p:cNvPr id="180" name="그래픽 179"/>
          <p:cNvPicPr>
            <a:picLocks noChangeAspect="1"/>
          </p:cNvPicPr>
          <p:nvPr/>
        </p:nvPicPr>
        <p:blipFill rotWithShape="1">
          <a:blip r:embed="rId5"/>
          <a:stretch>
            <a:fillRect/>
          </a:stretch>
        </p:blipFill>
        <p:spPr>
          <a:xfrm>
            <a:off x="4593097" y="4335700"/>
            <a:ext cx="216867" cy="193294"/>
          </a:xfrm>
          <a:prstGeom prst="rect">
            <a:avLst/>
          </a:prstGeom>
        </p:spPr>
      </p:pic>
      <p:grpSp>
        <p:nvGrpSpPr>
          <p:cNvPr id="14" name="그룹 13"/>
          <p:cNvGrpSpPr/>
          <p:nvPr/>
        </p:nvGrpSpPr>
        <p:grpSpPr>
          <a:xfrm>
            <a:off x="10667149" y="6576811"/>
            <a:ext cx="1075644" cy="150807"/>
            <a:chOff x="921102" y="6027409"/>
            <a:chExt cx="2680001" cy="375740"/>
          </a:xfrm>
        </p:grpSpPr>
        <p:pic>
          <p:nvPicPr>
            <p:cNvPr id="15" name="_x278651016" descr="EMB0000378c3f3d"/>
            <p:cNvPicPr>
              <a:picLocks noChangeAspect="1" noChangeArrowheads="1"/>
            </p:cNvPicPr>
            <p:nvPr/>
          </p:nvPicPr>
          <p:blipFill rotWithShape="1">
            <a:blip r:embed="rId6"/>
            <a:srcRect/>
            <a:stretch>
              <a:fillRect/>
            </a:stretch>
          </p:blipFill>
          <p:spPr>
            <a:xfrm>
              <a:off x="2420865" y="6027409"/>
              <a:ext cx="1180238" cy="375740"/>
            </a:xfrm>
            <a:prstGeom prst="rect">
              <a:avLst/>
            </a:prstGeom>
            <a:noFill/>
          </p:spPr>
        </p:pic>
        <p:pic>
          <p:nvPicPr>
            <p:cNvPr id="16" name="그래픽 23"/>
            <p:cNvPicPr>
              <a:picLocks noChangeAspect="1"/>
            </p:cNvPicPr>
            <p:nvPr/>
          </p:nvPicPr>
          <p:blipFill rotWithShape="1">
            <a:blip r:embed="rId7"/>
            <a:stretch>
              <a:fillRect/>
            </a:stretch>
          </p:blipFill>
          <p:spPr>
            <a:xfrm>
              <a:off x="921102" y="6027409"/>
              <a:ext cx="1190542" cy="353945"/>
            </a:xfrm>
            <a:prstGeom prst="rect">
              <a:avLst/>
            </a:prstGeom>
          </p:spPr>
        </p:pic>
      </p:grpSp>
      <p:sp>
        <p:nvSpPr>
          <p:cNvPr id="21" name="직각 삼각형 20"/>
          <p:cNvSpPr/>
          <p:nvPr/>
        </p:nvSpPr>
        <p:spPr>
          <a:xfrm flipH="1">
            <a:off x="10498987" y="5013787"/>
            <a:ext cx="1693012" cy="1372939"/>
          </a:xfrm>
          <a:prstGeom prst="rtTriangle">
            <a:avLst/>
          </a:prstGeom>
          <a:solidFill>
            <a:schemeClr val="bg1">
              <a:lumMod val="9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세방고딕 Bold"/>
              <a:ea typeface="세방고딕 Bold"/>
            </a:endParaRPr>
          </a:p>
        </p:txBody>
      </p:sp>
      <p:sp>
        <p:nvSpPr>
          <p:cNvPr id="60" name="슬라이드 번호 개체 틀 49"/>
          <p:cNvSpPr txBox="1"/>
          <p:nvPr/>
        </p:nvSpPr>
        <p:spPr>
          <a:xfrm>
            <a:off x="4981575" y="6420603"/>
            <a:ext cx="2228850" cy="36512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fld id="{0246FD89-BF92-4E17-8861-E2A740C8AC7E}" type="slidenum">
              <a:rPr kumimoji="1" lang="en-US" altLang="en-US" sz="1400"/>
              <a:pPr algn="ctr">
                <a:defRPr/>
              </a:pPr>
              <a:t>9</a:t>
            </a:fld>
            <a:endParaRPr kumimoji="1" lang="en-US" altLang="en-US" sz="1400"/>
          </a:p>
        </p:txBody>
      </p:sp>
      <p:graphicFrame>
        <p:nvGraphicFramePr>
          <p:cNvPr id="87" name="표 86"/>
          <p:cNvGraphicFramePr>
            <a:graphicFrameLocks noGrp="1"/>
          </p:cNvGraphicFramePr>
          <p:nvPr>
            <p:extLst>
              <p:ext uri="{D42A27DB-BD31-4B8C-83A1-F6EECF244321}">
                <p14:modId xmlns:p14="http://schemas.microsoft.com/office/powerpoint/2010/main" val="1724829066"/>
              </p:ext>
            </p:extLst>
          </p:nvPr>
        </p:nvGraphicFramePr>
        <p:xfrm>
          <a:off x="524528" y="2267728"/>
          <a:ext cx="11218265" cy="4120373"/>
        </p:xfrm>
        <a:graphic>
          <a:graphicData uri="http://schemas.openxmlformats.org/drawingml/2006/table">
            <a:tbl>
              <a:tblPr firstRow="1" bandRow="1">
                <a:effectLst/>
                <a:tableStyleId>{8EC20E35-A176-4012-BC5E-935CFFF8708E}</a:tableStyleId>
              </a:tblPr>
              <a:tblGrid>
                <a:gridCol w="2244072">
                  <a:extLst>
                    <a:ext uri="{9D8B030D-6E8A-4147-A177-3AD203B41FA5}">
                      <a16:colId xmlns:a16="http://schemas.microsoft.com/office/drawing/2014/main" val="20000"/>
                    </a:ext>
                  </a:extLst>
                </a:gridCol>
                <a:gridCol w="1498600">
                  <a:extLst>
                    <a:ext uri="{9D8B030D-6E8A-4147-A177-3AD203B41FA5}">
                      <a16:colId xmlns:a16="http://schemas.microsoft.com/office/drawing/2014/main" val="20001"/>
                    </a:ext>
                  </a:extLst>
                </a:gridCol>
                <a:gridCol w="7475593">
                  <a:extLst>
                    <a:ext uri="{9D8B030D-6E8A-4147-A177-3AD203B41FA5}">
                      <a16:colId xmlns:a16="http://schemas.microsoft.com/office/drawing/2014/main" val="20002"/>
                    </a:ext>
                  </a:extLst>
                </a:gridCol>
              </a:tblGrid>
              <a:tr h="631365">
                <a:tc>
                  <a:txBody>
                    <a:bodyPr/>
                    <a:lstStyle/>
                    <a:p>
                      <a:pPr algn="ctr" latinLnBrk="1">
                        <a:defRPr/>
                      </a:pPr>
                      <a:r>
                        <a:rPr lang="ko-KR" altLang="en-US" sz="1600" i="0">
                          <a:ln w="9525">
                            <a:solidFill>
                              <a:schemeClr val="bg1">
                                <a:alpha val="0"/>
                              </a:schemeClr>
                            </a:solidFill>
                          </a:ln>
                          <a:solidFill>
                            <a:schemeClr val="bg2">
                              <a:lumMod val="25000"/>
                            </a:schemeClr>
                          </a:solidFill>
                          <a:latin typeface="맑은 고딕"/>
                          <a:ea typeface="맑은 고딕"/>
                        </a:rPr>
                        <a:t>훈련생</a:t>
                      </a:r>
                      <a:endParaRPr lang="ko-KR" altLang="en-US" sz="1600" i="0">
                        <a:solidFill>
                          <a:schemeClr val="bg2">
                            <a:lumMod val="25000"/>
                          </a:schemeClr>
                        </a:solidFill>
                        <a:latin typeface="맑은 고딕"/>
                        <a:ea typeface="맑은 고딕"/>
                      </a:endParaRPr>
                    </a:p>
                  </a:txBody>
                  <a:tcPr marT="45741" marB="45741" anchor="ctr">
                    <a:lnL w="28575" cap="flat" cmpd="sng" algn="ctr">
                      <a:noFill/>
                      <a:prstDash val="solid"/>
                      <a:round/>
                      <a:headEnd w="med" len="med"/>
                      <a:tailEnd w="med" len="med"/>
                    </a:lnL>
                    <a:lnR w="3175" cap="flat" cmpd="sng" algn="ctr">
                      <a:noFill/>
                      <a:prstDash val="solid"/>
                      <a:round/>
                      <a:headEnd w="med" len="med"/>
                      <a:tailEnd w="med" len="med"/>
                    </a:lnR>
                    <a:lnT w="6350" cap="flat" cmpd="sng" algn="ctr">
                      <a:solidFill>
                        <a:srgbClr val="3378C8"/>
                      </a:solidFill>
                      <a:prstDash val="solid"/>
                      <a:round/>
                      <a:headEnd w="med" len="med"/>
                      <a:tailEnd w="med" len="med"/>
                    </a:lnT>
                    <a:lnB w="6350" cap="flat" cmpd="sng" algn="ctr">
                      <a:solidFill>
                        <a:srgbClr val="3378C8"/>
                      </a:solidFill>
                      <a:prstDash val="solid"/>
                      <a:round/>
                      <a:headEnd w="med" len="med"/>
                      <a:tailEnd w="med" len="med"/>
                    </a:lnB>
                    <a:lnTlToBr w="12700" cmpd="sng">
                      <a:noFill/>
                      <a:prstDash val="solid"/>
                    </a:lnTlToBr>
                    <a:lnBlToTr w="12700" cmpd="sng">
                      <a:noFill/>
                      <a:prstDash val="solid"/>
                    </a:lnBlToTr>
                    <a:solidFill>
                      <a:srgbClr val="3378C8">
                        <a:alpha val="30000"/>
                      </a:srgbClr>
                    </a:solidFill>
                  </a:tcPr>
                </a:tc>
                <a:tc>
                  <a:txBody>
                    <a:bodyPr/>
                    <a:lstStyle/>
                    <a:p>
                      <a:pPr algn="ctr" latinLnBrk="1">
                        <a:defRPr/>
                      </a:pPr>
                      <a:r>
                        <a:rPr lang="ko-KR" altLang="en-US" sz="1600" b="1" i="0" kern="1200">
                          <a:ln w="9525">
                            <a:solidFill>
                              <a:schemeClr val="bg1">
                                <a:alpha val="0"/>
                              </a:schemeClr>
                            </a:solidFill>
                          </a:ln>
                          <a:solidFill>
                            <a:schemeClr val="bg2">
                              <a:lumMod val="25000"/>
                            </a:schemeClr>
                          </a:solidFill>
                          <a:latin typeface="맑은 고딕"/>
                          <a:ea typeface="맑은 고딕"/>
                          <a:cs typeface="+mn-cs"/>
                        </a:rPr>
                        <a:t>역할</a:t>
                      </a:r>
                      <a:endParaRPr lang="ko-KR" altLang="en-US" sz="1600" b="1" i="0" kern="1200">
                        <a:solidFill>
                          <a:schemeClr val="bg2">
                            <a:lumMod val="25000"/>
                          </a:schemeClr>
                        </a:solidFill>
                        <a:latin typeface="맑은 고딕"/>
                        <a:ea typeface="맑은 고딕"/>
                        <a:cs typeface="+mn-cs"/>
                      </a:endParaRPr>
                    </a:p>
                  </a:txBody>
                  <a:tcPr marT="45741" marB="45741" anchor="ctr">
                    <a:lnL w="3175" cap="flat" cmpd="sng" algn="ctr">
                      <a:noFill/>
                      <a:prstDash val="solid"/>
                      <a:round/>
                      <a:headEnd w="med" len="med"/>
                      <a:tailEnd w="med" len="med"/>
                    </a:lnL>
                    <a:lnR w="3175" cap="flat" cmpd="sng" algn="ctr">
                      <a:noFill/>
                      <a:prstDash val="solid"/>
                      <a:round/>
                      <a:headEnd w="med" len="med"/>
                      <a:tailEnd w="med" len="med"/>
                    </a:lnR>
                    <a:lnT w="6350" cap="flat" cmpd="sng" algn="ctr">
                      <a:solidFill>
                        <a:srgbClr val="3378C8"/>
                      </a:solidFill>
                      <a:prstDash val="solid"/>
                      <a:round/>
                      <a:headEnd w="med" len="med"/>
                      <a:tailEnd w="med" len="med"/>
                    </a:lnT>
                    <a:lnB w="6350" cap="flat" cmpd="sng" algn="ctr">
                      <a:solidFill>
                        <a:srgbClr val="3378C8"/>
                      </a:solidFill>
                      <a:prstDash val="solid"/>
                      <a:round/>
                      <a:headEnd w="med" len="med"/>
                      <a:tailEnd w="med" len="med"/>
                    </a:lnB>
                    <a:lnTlToBr w="12700" cmpd="sng">
                      <a:noFill/>
                      <a:prstDash val="solid"/>
                    </a:lnTlToBr>
                    <a:lnBlToTr w="12700" cmpd="sng">
                      <a:noFill/>
                      <a:prstDash val="solid"/>
                    </a:lnBlToTr>
                    <a:solidFill>
                      <a:srgbClr val="3378C8">
                        <a:alpha val="20000"/>
                      </a:srgbClr>
                    </a:solidFill>
                  </a:tcPr>
                </a:tc>
                <a:tc>
                  <a:txBody>
                    <a:bodyPr/>
                    <a:lstStyle/>
                    <a:p>
                      <a:pPr algn="ctr" latinLnBrk="1">
                        <a:defRPr/>
                      </a:pPr>
                      <a:r>
                        <a:rPr lang="ko-KR" altLang="en-US" sz="1600" b="1" i="0" kern="1200">
                          <a:ln w="9525">
                            <a:solidFill>
                              <a:schemeClr val="bg1">
                                <a:alpha val="0"/>
                              </a:schemeClr>
                            </a:solidFill>
                          </a:ln>
                          <a:solidFill>
                            <a:schemeClr val="bg2">
                              <a:lumMod val="25000"/>
                            </a:schemeClr>
                          </a:solidFill>
                          <a:latin typeface="맑은 고딕"/>
                          <a:ea typeface="맑은 고딕"/>
                          <a:cs typeface="+mn-cs"/>
                        </a:rPr>
                        <a:t>담당 업무</a:t>
                      </a:r>
                      <a:endParaRPr lang="ko-KR" altLang="en-US" sz="1600" b="1" i="0" kern="1200">
                        <a:solidFill>
                          <a:schemeClr val="bg2">
                            <a:lumMod val="25000"/>
                          </a:schemeClr>
                        </a:solidFill>
                        <a:latin typeface="맑은 고딕"/>
                        <a:ea typeface="맑은 고딕"/>
                        <a:cs typeface="+mn-cs"/>
                      </a:endParaRPr>
                    </a:p>
                  </a:txBody>
                  <a:tcPr marT="45741" marB="45741" anchor="ctr">
                    <a:lnL w="3175" cap="flat" cmpd="sng" algn="ctr">
                      <a:noFill/>
                      <a:prstDash val="solid"/>
                      <a:round/>
                      <a:headEnd w="med" len="med"/>
                      <a:tailEnd w="med" len="med"/>
                    </a:lnL>
                    <a:lnR w="28575" cap="flat" cmpd="sng" algn="ctr">
                      <a:noFill/>
                      <a:prstDash val="solid"/>
                      <a:round/>
                      <a:headEnd w="med" len="med"/>
                      <a:tailEnd w="med" len="med"/>
                    </a:lnR>
                    <a:lnT w="6350" cap="flat" cmpd="sng" algn="ctr">
                      <a:solidFill>
                        <a:srgbClr val="3378C8"/>
                      </a:solidFill>
                      <a:prstDash val="solid"/>
                      <a:round/>
                      <a:headEnd w="med" len="med"/>
                      <a:tailEnd w="med" len="med"/>
                    </a:lnT>
                    <a:lnB w="6350" cap="flat" cmpd="sng" algn="ctr">
                      <a:solidFill>
                        <a:srgbClr val="3378C8"/>
                      </a:solidFill>
                      <a:prstDash val="solid"/>
                      <a:round/>
                      <a:headEnd w="med" len="med"/>
                      <a:tailEnd w="med" len="med"/>
                    </a:lnB>
                    <a:lnTlToBr w="12700" cmpd="sng">
                      <a:noFill/>
                      <a:prstDash val="solid"/>
                    </a:lnTlToBr>
                    <a:lnBlToTr w="12700" cmpd="sng">
                      <a:noFill/>
                      <a:prstDash val="solid"/>
                    </a:lnBlToTr>
                    <a:solidFill>
                      <a:srgbClr val="3378C8">
                        <a:alpha val="10000"/>
                      </a:srgbClr>
                    </a:solidFill>
                  </a:tcPr>
                </a:tc>
                <a:extLst>
                  <a:ext uri="{0D108BD9-81ED-4DB2-BD59-A6C34878D82A}">
                    <a16:rowId xmlns:a16="http://schemas.microsoft.com/office/drawing/2014/main" val="10000"/>
                  </a:ext>
                </a:extLst>
              </a:tr>
              <a:tr h="872252">
                <a:tc>
                  <a:txBody>
                    <a:bodyPr/>
                    <a:lstStyle/>
                    <a:p>
                      <a:pPr algn="ctr" latinLnBrk="1">
                        <a:defRPr/>
                      </a:pPr>
                      <a:r>
                        <a:rPr lang="ko-KR" altLang="en-US" sz="1600" b="1" dirty="0">
                          <a:ln w="9525">
                            <a:solidFill>
                              <a:schemeClr val="accent1">
                                <a:shade val="15000"/>
                                <a:alpha val="0"/>
                              </a:schemeClr>
                            </a:solidFill>
                          </a:ln>
                          <a:solidFill>
                            <a:schemeClr val="tx1">
                              <a:lumMod val="75000"/>
                              <a:lumOff val="25000"/>
                            </a:schemeClr>
                          </a:solidFill>
                          <a:latin typeface="맑은 고딕"/>
                          <a:ea typeface="+mn-ea"/>
                        </a:rPr>
                        <a:t>유환일</a:t>
                      </a:r>
                      <a:endParaRPr lang="ko-KR" altLang="en-US" sz="1600" b="1" i="0" kern="1200" dirty="0">
                        <a:ln w="9525">
                          <a:solidFill>
                            <a:schemeClr val="bg1">
                              <a:alpha val="0"/>
                            </a:schemeClr>
                          </a:solidFill>
                        </a:ln>
                        <a:solidFill>
                          <a:schemeClr val="bg2">
                            <a:lumMod val="25000"/>
                          </a:schemeClr>
                        </a:solidFill>
                        <a:latin typeface="맑은 고딕"/>
                        <a:ea typeface="맑은 고딕"/>
                        <a:cs typeface="+mn-cs"/>
                      </a:endParaRPr>
                    </a:p>
                  </a:txBody>
                  <a:tcPr marT="45741" marB="45741" anchor="ctr">
                    <a:lnL w="28575" cap="flat" cmpd="sng" algn="ctr">
                      <a:noFill/>
                      <a:prstDash val="solid"/>
                      <a:round/>
                      <a:headEnd w="med" len="med"/>
                      <a:tailEnd w="med" len="med"/>
                    </a:lnL>
                    <a:lnR w="3175" cap="flat" cmpd="sng" algn="ctr">
                      <a:solidFill>
                        <a:schemeClr val="bg1">
                          <a:lumMod val="75000"/>
                        </a:schemeClr>
                      </a:solidFill>
                      <a:prstDash val="solid"/>
                      <a:round/>
                      <a:headEnd w="med" len="med"/>
                      <a:tailEnd w="med" len="med"/>
                    </a:lnR>
                    <a:lnT w="6350" cap="flat" cmpd="sng" algn="ctr">
                      <a:solidFill>
                        <a:srgbClr val="3378C8"/>
                      </a:solidFill>
                      <a:prstDash val="solid"/>
                      <a:round/>
                      <a:headEnd w="med" len="med"/>
                      <a:tailEnd w="med" len="med"/>
                    </a:lnT>
                    <a:lnB w="3175" cap="flat" cmpd="sng" algn="ctr">
                      <a:solidFill>
                        <a:schemeClr val="bg1">
                          <a:lumMod val="75000"/>
                        </a:schemeClr>
                      </a:solidFill>
                      <a:prstDash val="solid"/>
                      <a:round/>
                      <a:headEnd w="med" len="med"/>
                      <a:tailEnd w="med" len="med"/>
                    </a:lnB>
                    <a:lnTlToBr w="12700" cmpd="sng">
                      <a:noFill/>
                      <a:prstDash val="solid"/>
                    </a:lnTlToBr>
                    <a:lnBlToTr w="12700" cmpd="sng">
                      <a:noFill/>
                      <a:prstDash val="solid"/>
                    </a:lnBlToTr>
                    <a:pattFill prst="dkUpDiag">
                      <a:fgClr>
                        <a:srgbClr val="EAF1F9"/>
                      </a:fgClr>
                      <a:bgClr>
                        <a:schemeClr val="bg1"/>
                      </a:bgClr>
                    </a:pattFill>
                  </a:tcPr>
                </a:tc>
                <a:tc>
                  <a:txBody>
                    <a:bodyPr/>
                    <a:lstStyle/>
                    <a:p>
                      <a:pPr marL="0" marR="0" lvl="0" indent="0" algn="ctr" defTabSz="914400" rtl="0" eaLnBrk="1" latinLnBrk="1" hangingPunct="1">
                        <a:lnSpc>
                          <a:spcPct val="150000"/>
                        </a:lnSpc>
                        <a:spcBef>
                          <a:spcPts val="0"/>
                        </a:spcBef>
                        <a:spcAft>
                          <a:spcPts val="0"/>
                        </a:spcAft>
                        <a:buClrTx/>
                        <a:buFont typeface="Wingdings"/>
                        <a:buNone/>
                        <a:defRPr/>
                      </a:pPr>
                      <a:r>
                        <a:rPr lang="ko-KR" altLang="en-US" sz="1600" b="1" i="0" kern="1200" dirty="0">
                          <a:ln w="9525">
                            <a:solidFill>
                              <a:schemeClr val="bg1">
                                <a:alpha val="0"/>
                              </a:schemeClr>
                            </a:solidFill>
                          </a:ln>
                          <a:solidFill>
                            <a:schemeClr val="bg2">
                              <a:lumMod val="25000"/>
                            </a:schemeClr>
                          </a:solidFill>
                          <a:latin typeface="맑은 고딕"/>
                          <a:ea typeface="맑은 고딕"/>
                          <a:cs typeface="+mn-cs"/>
                        </a:rPr>
                        <a:t>팀장</a:t>
                      </a:r>
                      <a:endParaRPr lang="ko-KR" altLang="en-US" sz="1600" b="1" i="0" kern="1200" dirty="0">
                        <a:solidFill>
                          <a:schemeClr val="bg2">
                            <a:lumMod val="25000"/>
                          </a:schemeClr>
                        </a:solidFill>
                        <a:latin typeface="맑은 고딕"/>
                        <a:ea typeface="맑은 고딕"/>
                        <a:cs typeface="+mn-cs"/>
                      </a:endParaRPr>
                    </a:p>
                  </a:txBody>
                  <a:tcPr marT="45741" marB="45741"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6350" cap="flat" cmpd="sng" algn="ctr">
                      <a:solidFill>
                        <a:srgbClr val="3378C8"/>
                      </a:solidFill>
                      <a:prstDash val="solid"/>
                      <a:round/>
                      <a:headEnd w="med" len="med"/>
                      <a:tailEnd w="med" len="med"/>
                    </a:lnT>
                    <a:lnB w="3175" cap="flat" cmpd="sng" algn="ctr">
                      <a:solidFill>
                        <a:schemeClr val="bg1">
                          <a:lumMod val="75000"/>
                        </a:schemeClr>
                      </a:solidFill>
                      <a:prstDash val="solid"/>
                      <a:round/>
                      <a:headEnd w="med" len="med"/>
                      <a:tailEnd w="med" len="med"/>
                    </a:lnB>
                    <a:lnTlToBr w="12700" cmpd="sng">
                      <a:noFill/>
                      <a:prstDash val="solid"/>
                    </a:lnTlToBr>
                    <a:lnBlToTr w="12700" cmpd="sng">
                      <a:noFill/>
                      <a:prstDash val="solid"/>
                    </a:lnBlToTr>
                    <a:solidFill>
                      <a:srgbClr val="EAF1F9">
                        <a:alpha val="25000"/>
                      </a:srgbClr>
                    </a:solidFill>
                  </a:tcPr>
                </a:tc>
                <a:tc>
                  <a:txBody>
                    <a:bodyPr/>
                    <a:lstStyle/>
                    <a:p>
                      <a:pPr marL="0" marR="0" lvl="0" indent="0" algn="l" defTabSz="914400" rtl="0" eaLnBrk="1" latinLnBrk="1" hangingPunct="1">
                        <a:lnSpc>
                          <a:spcPct val="150000"/>
                        </a:lnSpc>
                        <a:spcBef>
                          <a:spcPts val="0"/>
                        </a:spcBef>
                        <a:spcAft>
                          <a:spcPts val="0"/>
                        </a:spcAft>
                        <a:buClrTx/>
                        <a:buFont typeface="Wingdings"/>
                        <a:buNone/>
                        <a:defRPr/>
                      </a:pPr>
                      <a:r>
                        <a:rPr lang="ko-KR" altLang="en-US" sz="1400" b="1" dirty="0">
                          <a:latin typeface="+mj-lt"/>
                        </a:rPr>
                        <a:t>사용자 인증</a:t>
                      </a:r>
                      <a:r>
                        <a:rPr lang="en-US" altLang="ko-KR" sz="1400" b="1" dirty="0">
                          <a:latin typeface="+mj-lt"/>
                        </a:rPr>
                        <a:t>(</a:t>
                      </a:r>
                      <a:r>
                        <a:rPr lang="ko-KR" altLang="en-US" sz="1400" b="1" dirty="0">
                          <a:latin typeface="+mj-lt"/>
                        </a:rPr>
                        <a:t>로그인</a:t>
                      </a:r>
                      <a:r>
                        <a:rPr lang="en-US" altLang="ko-KR" sz="1400" b="1" dirty="0">
                          <a:latin typeface="+mj-lt"/>
                        </a:rPr>
                        <a:t>/</a:t>
                      </a:r>
                      <a:r>
                        <a:rPr lang="ko-KR" altLang="en-US" sz="1400" b="1" dirty="0">
                          <a:latin typeface="+mj-lt"/>
                        </a:rPr>
                        <a:t>회원가입</a:t>
                      </a:r>
                      <a:r>
                        <a:rPr lang="en-US" altLang="ko-KR" sz="1400" b="1" dirty="0">
                          <a:latin typeface="+mj-lt"/>
                        </a:rPr>
                        <a:t>) </a:t>
                      </a:r>
                      <a:r>
                        <a:rPr lang="ko-KR" altLang="en-US" sz="1400" b="1" dirty="0">
                          <a:latin typeface="+mj-lt"/>
                        </a:rPr>
                        <a:t>모듈 개발</a:t>
                      </a:r>
                      <a:r>
                        <a:rPr lang="en-US" altLang="ko-KR" sz="1400" b="1" dirty="0">
                          <a:latin typeface="+mj-lt"/>
                        </a:rPr>
                        <a:t>, </a:t>
                      </a:r>
                      <a:r>
                        <a:rPr lang="ko-KR" altLang="en-US" sz="1400" b="1" dirty="0">
                          <a:latin typeface="+mj-lt"/>
                        </a:rPr>
                        <a:t>공지사항 게시판 기능 설계 및 구현 </a:t>
                      </a:r>
                      <a:r>
                        <a:rPr lang="en-US" altLang="ko-KR" sz="1400" b="1" dirty="0">
                          <a:latin typeface="+mj-lt"/>
                        </a:rPr>
                        <a:t>(</a:t>
                      </a:r>
                      <a:r>
                        <a:rPr lang="ko-KR" altLang="en-US" sz="1400" b="1" dirty="0" err="1">
                          <a:latin typeface="+mj-lt"/>
                        </a:rPr>
                        <a:t>프론트엔드</a:t>
                      </a:r>
                      <a:r>
                        <a:rPr lang="ko-KR" altLang="en-US" sz="1400" b="1" dirty="0">
                          <a:latin typeface="+mj-lt"/>
                        </a:rPr>
                        <a:t> </a:t>
                      </a:r>
                      <a:r>
                        <a:rPr lang="en-US" altLang="ko-KR" sz="1400" b="1" dirty="0">
                          <a:latin typeface="+mj-lt"/>
                        </a:rPr>
                        <a:t>&amp; </a:t>
                      </a:r>
                      <a:r>
                        <a:rPr lang="ko-KR" altLang="en-US" sz="1400" b="1" dirty="0" err="1">
                          <a:latin typeface="+mj-lt"/>
                        </a:rPr>
                        <a:t>백엔드</a:t>
                      </a:r>
                      <a:r>
                        <a:rPr lang="en-US" altLang="ko-KR" sz="1400" b="1" dirty="0">
                          <a:latin typeface="+mj-lt"/>
                        </a:rPr>
                        <a:t>), </a:t>
                      </a:r>
                      <a:r>
                        <a:rPr lang="ko-KR" altLang="en-US" sz="1400" b="1" dirty="0">
                          <a:latin typeface="+mj-lt"/>
                        </a:rPr>
                        <a:t>전 구간 오류 발생 코드 분석 및 해결 주도 및 문서화 작업 총괄</a:t>
                      </a:r>
                      <a:endParaRPr kumimoji="0" lang="ko-KR" altLang="en-US" sz="1400" b="1" i="0" u="none" strike="noStrike" kern="1200" cap="none" spc="0" normalizeH="0" baseline="0" dirty="0">
                        <a:ln w="9525">
                          <a:solidFill>
                            <a:schemeClr val="bg1">
                              <a:alpha val="0"/>
                            </a:schemeClr>
                          </a:solidFill>
                        </a:ln>
                        <a:solidFill>
                          <a:schemeClr val="bg2">
                            <a:lumMod val="25000"/>
                          </a:schemeClr>
                        </a:solidFill>
                        <a:effectLst/>
                        <a:uLnTx/>
                        <a:uFillTx/>
                        <a:latin typeface="+mj-lt"/>
                        <a:ea typeface="세방고딕 Regular"/>
                        <a:cs typeface="+mn-cs"/>
                      </a:endParaRPr>
                    </a:p>
                  </a:txBody>
                  <a:tcPr marT="45741" marB="45741" anchor="ctr">
                    <a:lnL w="3175" cap="flat" cmpd="sng" algn="ctr">
                      <a:solidFill>
                        <a:schemeClr val="bg1">
                          <a:lumMod val="75000"/>
                        </a:schemeClr>
                      </a:solidFill>
                      <a:prstDash val="solid"/>
                      <a:round/>
                      <a:headEnd w="med" len="med"/>
                      <a:tailEnd w="med" len="med"/>
                    </a:lnL>
                    <a:lnR w="28575" cap="flat" cmpd="sng" algn="ctr">
                      <a:noFill/>
                      <a:prstDash val="solid"/>
                      <a:round/>
                      <a:headEnd w="med" len="med"/>
                      <a:tailEnd w="med" len="med"/>
                    </a:lnR>
                    <a:lnT w="6350" cap="flat" cmpd="sng" algn="ctr">
                      <a:solidFill>
                        <a:srgbClr val="3378C8"/>
                      </a:solidFill>
                      <a:prstDash val="solid"/>
                      <a:round/>
                      <a:headEnd w="med" len="med"/>
                      <a:tailEnd w="med" len="med"/>
                    </a:lnT>
                    <a:lnB w="3175" cap="flat" cmpd="sng" algn="ctr">
                      <a:solidFill>
                        <a:schemeClr val="bg1">
                          <a:lumMod val="75000"/>
                        </a:schemeClr>
                      </a:solidFill>
                      <a:prstDash val="solid"/>
                      <a:round/>
                      <a:headEnd w="med" len="med"/>
                      <a:tailEnd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72252">
                <a:tc>
                  <a:txBody>
                    <a:bodyPr/>
                    <a:lstStyle/>
                    <a:p>
                      <a:pPr marL="0" marR="0" lvl="0" indent="0" algn="ctr" defTabSz="914400" rtl="0" eaLnBrk="1" latinLnBrk="1" hangingPunct="1">
                        <a:lnSpc>
                          <a:spcPct val="100000"/>
                        </a:lnSpc>
                        <a:spcBef>
                          <a:spcPts val="0"/>
                        </a:spcBef>
                        <a:spcAft>
                          <a:spcPts val="0"/>
                        </a:spcAft>
                        <a:buClrTx/>
                        <a:buFontTx/>
                        <a:buNone/>
                        <a:defRPr/>
                      </a:pPr>
                      <a:r>
                        <a:rPr lang="ko-KR" altLang="en-US" sz="1600" b="1" i="0" kern="1200">
                          <a:ln w="9525">
                            <a:solidFill>
                              <a:schemeClr val="accent1">
                                <a:shade val="15000"/>
                                <a:alpha val="0"/>
                              </a:schemeClr>
                            </a:solidFill>
                          </a:ln>
                          <a:solidFill>
                            <a:schemeClr val="tx1">
                              <a:lumMod val="75000"/>
                              <a:lumOff val="25000"/>
                            </a:schemeClr>
                          </a:solidFill>
                          <a:latin typeface="맑은 고딕"/>
                          <a:ea typeface="+mn-ea"/>
                          <a:cs typeface="+mn-cs"/>
                        </a:rPr>
                        <a:t>최우혁</a:t>
                      </a:r>
                      <a:endParaRPr lang="ko-KR" altLang="en-US" sz="1600" b="1" i="0" kern="1200">
                        <a:ln w="9525">
                          <a:solidFill>
                            <a:schemeClr val="bg1">
                              <a:alpha val="0"/>
                            </a:schemeClr>
                          </a:solidFill>
                        </a:ln>
                        <a:solidFill>
                          <a:schemeClr val="bg2">
                            <a:lumMod val="25000"/>
                          </a:schemeClr>
                        </a:solidFill>
                        <a:latin typeface="맑은 고딕"/>
                        <a:ea typeface="맑은 고딕"/>
                        <a:cs typeface="+mn-cs"/>
                      </a:endParaRPr>
                    </a:p>
                  </a:txBody>
                  <a:tcPr marT="45741" marB="45741" anchor="ctr">
                    <a:lnL w="28575" cap="flat" cmpd="sng" algn="ctr">
                      <a:no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lnTlToBr w="12700" cmpd="sng">
                      <a:noFill/>
                      <a:prstDash val="solid"/>
                    </a:lnTlToBr>
                    <a:lnBlToTr w="12700" cmpd="sng">
                      <a:noFill/>
                      <a:prstDash val="solid"/>
                    </a:lnBlToTr>
                    <a:pattFill prst="dkUpDiag">
                      <a:fgClr>
                        <a:srgbClr val="EAF1F9"/>
                      </a:fgClr>
                      <a:bgClr>
                        <a:schemeClr val="bg1"/>
                      </a:bgClr>
                    </a:pattFill>
                  </a:tcPr>
                </a:tc>
                <a:tc>
                  <a:txBody>
                    <a:bodyPr/>
                    <a:lstStyle/>
                    <a:p>
                      <a:pPr marL="0" marR="0" lvl="0" indent="0" algn="ctr" defTabSz="914400" rtl="0" eaLnBrk="1" latinLnBrk="1" hangingPunct="1">
                        <a:lnSpc>
                          <a:spcPct val="150000"/>
                        </a:lnSpc>
                        <a:spcBef>
                          <a:spcPts val="0"/>
                        </a:spcBef>
                        <a:spcAft>
                          <a:spcPts val="0"/>
                        </a:spcAft>
                        <a:buClrTx/>
                        <a:buFont typeface="Wingdings"/>
                        <a:buNone/>
                        <a:defRPr/>
                      </a:pPr>
                      <a:r>
                        <a:rPr lang="ko-KR" altLang="en-US" sz="1600" b="1" i="0" kern="1200">
                          <a:ln w="9525">
                            <a:solidFill>
                              <a:schemeClr val="bg1">
                                <a:alpha val="0"/>
                              </a:schemeClr>
                            </a:solidFill>
                          </a:ln>
                          <a:solidFill>
                            <a:schemeClr val="bg2">
                              <a:lumMod val="25000"/>
                            </a:schemeClr>
                          </a:solidFill>
                          <a:latin typeface="맑은 고딕"/>
                          <a:ea typeface="맑은 고딕"/>
                          <a:cs typeface="+mn-cs"/>
                        </a:rPr>
                        <a:t>팀원</a:t>
                      </a:r>
                      <a:endParaRPr lang="en-US" altLang="ko-KR" sz="1600" b="1" i="0" kern="1200">
                        <a:ln w="9525">
                          <a:solidFill>
                            <a:schemeClr val="bg1">
                              <a:alpha val="0"/>
                            </a:schemeClr>
                          </a:solidFill>
                        </a:ln>
                        <a:solidFill>
                          <a:schemeClr val="bg2">
                            <a:lumMod val="25000"/>
                          </a:schemeClr>
                        </a:solidFill>
                        <a:latin typeface="맑은 고딕"/>
                        <a:ea typeface="맑은 고딕"/>
                        <a:cs typeface="+mn-cs"/>
                      </a:endParaRPr>
                    </a:p>
                  </a:txBody>
                  <a:tcPr marT="45741" marB="45741"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lnTlToBr w="12700" cmpd="sng">
                      <a:noFill/>
                      <a:prstDash val="solid"/>
                    </a:lnTlToBr>
                    <a:lnBlToTr w="12700" cmpd="sng">
                      <a:noFill/>
                      <a:prstDash val="solid"/>
                    </a:lnBlToTr>
                    <a:solidFill>
                      <a:srgbClr val="EAF1F9">
                        <a:alpha val="25000"/>
                      </a:srgbClr>
                    </a:solidFill>
                  </a:tcPr>
                </a:tc>
                <a:tc>
                  <a:txBody>
                    <a:bodyPr/>
                    <a:lstStyle/>
                    <a:p>
                      <a:pPr marL="0" marR="0" lvl="0" indent="0" algn="l" defTabSz="914400" rtl="0" eaLnBrk="1" latinLnBrk="1" hangingPunct="1">
                        <a:lnSpc>
                          <a:spcPct val="150000"/>
                        </a:lnSpc>
                        <a:spcBef>
                          <a:spcPts val="0"/>
                        </a:spcBef>
                        <a:spcAft>
                          <a:spcPts val="0"/>
                        </a:spcAft>
                        <a:buClrTx/>
                        <a:buFont typeface="Wingdings"/>
                        <a:buNone/>
                        <a:defRPr/>
                      </a:pPr>
                      <a:r>
                        <a:rPr lang="ko-KR" altLang="en-US" sz="1400" b="1" dirty="0">
                          <a:latin typeface="+mj-lt"/>
                        </a:rPr>
                        <a:t>항공권 예약 시스템</a:t>
                      </a:r>
                      <a:r>
                        <a:rPr lang="en-US" altLang="ko-KR" sz="1400" b="1" dirty="0">
                          <a:latin typeface="+mj-lt"/>
                        </a:rPr>
                        <a:t>(</a:t>
                      </a:r>
                      <a:r>
                        <a:rPr lang="ko-KR" altLang="en-US" sz="1400" b="1" dirty="0">
                          <a:latin typeface="+mj-lt"/>
                        </a:rPr>
                        <a:t>유저용</a:t>
                      </a:r>
                      <a:r>
                        <a:rPr lang="en-US" altLang="ko-KR" sz="1400" b="1" dirty="0">
                          <a:latin typeface="+mj-lt"/>
                        </a:rPr>
                        <a:t>) CRUD </a:t>
                      </a:r>
                      <a:r>
                        <a:rPr lang="ko-KR" altLang="en-US" sz="1400" b="1" dirty="0">
                          <a:latin typeface="+mj-lt"/>
                        </a:rPr>
                        <a:t>기능 개발</a:t>
                      </a:r>
                      <a:r>
                        <a:rPr lang="en-US" altLang="ko-KR" sz="1400" b="1" dirty="0">
                          <a:latin typeface="+mj-lt"/>
                        </a:rPr>
                        <a:t>, </a:t>
                      </a:r>
                      <a:r>
                        <a:rPr lang="ko-KR" altLang="en-US" sz="1400" b="1" dirty="0">
                          <a:latin typeface="+mj-lt"/>
                        </a:rPr>
                        <a:t>예약 내역 관리 로직 구현 및 </a:t>
                      </a:r>
                      <a:r>
                        <a:rPr lang="en-US" altLang="ko-KR" sz="1400" b="1" dirty="0">
                          <a:latin typeface="+mj-lt"/>
                        </a:rPr>
                        <a:t>UI </a:t>
                      </a:r>
                      <a:r>
                        <a:rPr lang="ko-KR" altLang="en-US" sz="1400" b="1" dirty="0">
                          <a:latin typeface="+mj-lt"/>
                        </a:rPr>
                        <a:t>구성</a:t>
                      </a:r>
                      <a:r>
                        <a:rPr lang="en-US" altLang="ko-KR" sz="1400" b="1" dirty="0">
                          <a:latin typeface="+mj-lt"/>
                        </a:rPr>
                        <a:t>, </a:t>
                      </a:r>
                      <a:r>
                        <a:rPr lang="ko-KR" altLang="en-US" sz="1400" b="1" dirty="0">
                          <a:latin typeface="+mj-lt"/>
                        </a:rPr>
                        <a:t>클라이언트</a:t>
                      </a:r>
                      <a:r>
                        <a:rPr lang="en-US" altLang="ko-KR" sz="1400" b="1" dirty="0">
                          <a:latin typeface="+mj-lt"/>
                        </a:rPr>
                        <a:t>-</a:t>
                      </a:r>
                      <a:r>
                        <a:rPr lang="ko-KR" altLang="en-US" sz="1400" b="1" dirty="0">
                          <a:latin typeface="+mj-lt"/>
                        </a:rPr>
                        <a:t>서버 간 데이터 처리 최적화</a:t>
                      </a:r>
                      <a:endParaRPr kumimoji="0" lang="ko-KR" altLang="en-US" sz="1400" b="1" i="0" u="none" strike="noStrike" kern="1200" cap="none" spc="0" normalizeH="0" baseline="0" dirty="0">
                        <a:ln w="9525">
                          <a:solidFill>
                            <a:schemeClr val="bg1">
                              <a:alpha val="0"/>
                            </a:schemeClr>
                          </a:solidFill>
                        </a:ln>
                        <a:solidFill>
                          <a:schemeClr val="bg2">
                            <a:lumMod val="25000"/>
                          </a:schemeClr>
                        </a:solidFill>
                        <a:effectLst/>
                        <a:uLnTx/>
                        <a:uFillTx/>
                        <a:latin typeface="+mj-lt"/>
                        <a:ea typeface="세방고딕 Regular"/>
                      </a:endParaRPr>
                    </a:p>
                  </a:txBody>
                  <a:tcPr marT="45741" marB="45741" anchor="ctr">
                    <a:lnL w="3175" cap="flat" cmpd="sng" algn="ctr">
                      <a:solidFill>
                        <a:schemeClr val="bg1">
                          <a:lumMod val="75000"/>
                        </a:schemeClr>
                      </a:solidFill>
                      <a:prstDash val="solid"/>
                      <a:round/>
                      <a:headEnd w="med" len="med"/>
                      <a:tailEnd w="med" len="med"/>
                    </a:lnL>
                    <a:lnR w="285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72252">
                <a:tc>
                  <a:txBody>
                    <a:bodyPr/>
                    <a:lstStyle/>
                    <a:p>
                      <a:pPr marL="0" marR="0" lvl="0" indent="0" algn="ctr" defTabSz="914400" rtl="0" eaLnBrk="1" latinLnBrk="1" hangingPunct="1">
                        <a:lnSpc>
                          <a:spcPct val="100000"/>
                        </a:lnSpc>
                        <a:spcBef>
                          <a:spcPts val="0"/>
                        </a:spcBef>
                        <a:spcAft>
                          <a:spcPts val="0"/>
                        </a:spcAft>
                        <a:buClrTx/>
                        <a:buFontTx/>
                        <a:buNone/>
                        <a:defRPr/>
                      </a:pPr>
                      <a:r>
                        <a:rPr lang="ko-KR" altLang="en-US" sz="1600" b="1" i="0" kern="1200">
                          <a:ln w="9525">
                            <a:solidFill>
                              <a:schemeClr val="accent1">
                                <a:shade val="15000"/>
                                <a:alpha val="0"/>
                              </a:schemeClr>
                            </a:solidFill>
                          </a:ln>
                          <a:solidFill>
                            <a:schemeClr val="tx1">
                              <a:lumMod val="75000"/>
                              <a:lumOff val="25000"/>
                            </a:schemeClr>
                          </a:solidFill>
                          <a:latin typeface="맑은 고딕"/>
                          <a:ea typeface="+mn-ea"/>
                          <a:cs typeface="+mn-cs"/>
                        </a:rPr>
                        <a:t>서진우</a:t>
                      </a:r>
                      <a:endParaRPr lang="ko-KR" altLang="en-US" sz="1600" b="1" i="0" kern="1200">
                        <a:ln w="9525">
                          <a:solidFill>
                            <a:schemeClr val="bg1">
                              <a:alpha val="0"/>
                            </a:schemeClr>
                          </a:solidFill>
                        </a:ln>
                        <a:solidFill>
                          <a:schemeClr val="bg2">
                            <a:lumMod val="25000"/>
                          </a:schemeClr>
                        </a:solidFill>
                        <a:latin typeface="맑은 고딕"/>
                        <a:ea typeface="맑은 고딕"/>
                        <a:cs typeface="+mn-cs"/>
                      </a:endParaRPr>
                    </a:p>
                  </a:txBody>
                  <a:tcPr marT="45741" marB="45741" anchor="ctr">
                    <a:lnL w="28575" cap="flat" cmpd="sng" algn="ctr">
                      <a:no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lnTlToBr w="12700" cmpd="sng">
                      <a:noFill/>
                      <a:prstDash val="solid"/>
                    </a:lnTlToBr>
                    <a:lnBlToTr w="12700" cmpd="sng">
                      <a:noFill/>
                      <a:prstDash val="solid"/>
                    </a:lnBlToTr>
                    <a:pattFill prst="dkUpDiag">
                      <a:fgClr>
                        <a:srgbClr val="EAF1F9"/>
                      </a:fgClr>
                      <a:bgClr>
                        <a:schemeClr val="bg1"/>
                      </a:bgClr>
                    </a:pattFill>
                  </a:tcPr>
                </a:tc>
                <a:tc>
                  <a:txBody>
                    <a:bodyPr/>
                    <a:lstStyle/>
                    <a:p>
                      <a:pPr marL="0" marR="0" lvl="0" indent="0" algn="ctr" defTabSz="914400" rtl="0" eaLnBrk="1" latinLnBrk="1" hangingPunct="1">
                        <a:lnSpc>
                          <a:spcPct val="150000"/>
                        </a:lnSpc>
                        <a:spcBef>
                          <a:spcPts val="0"/>
                        </a:spcBef>
                        <a:spcAft>
                          <a:spcPts val="0"/>
                        </a:spcAft>
                        <a:buClrTx/>
                        <a:buFont typeface="Wingdings"/>
                        <a:buNone/>
                        <a:defRPr/>
                      </a:pPr>
                      <a:r>
                        <a:rPr lang="ko-KR" altLang="en-US" sz="1600" b="1" i="0" kern="1200">
                          <a:ln w="9525">
                            <a:solidFill>
                              <a:schemeClr val="bg1">
                                <a:alpha val="0"/>
                              </a:schemeClr>
                            </a:solidFill>
                          </a:ln>
                          <a:solidFill>
                            <a:schemeClr val="bg2">
                              <a:lumMod val="25000"/>
                            </a:schemeClr>
                          </a:solidFill>
                          <a:latin typeface="맑은 고딕"/>
                          <a:ea typeface="맑은 고딕"/>
                          <a:cs typeface="+mn-cs"/>
                        </a:rPr>
                        <a:t>팀원</a:t>
                      </a:r>
                      <a:endParaRPr lang="ko-KR" altLang="en-US" sz="1600" b="1" i="0" kern="1200">
                        <a:solidFill>
                          <a:schemeClr val="bg2">
                            <a:lumMod val="25000"/>
                          </a:schemeClr>
                        </a:solidFill>
                        <a:latin typeface="맑은 고딕"/>
                        <a:ea typeface="맑은 고딕"/>
                        <a:cs typeface="+mn-cs"/>
                      </a:endParaRPr>
                    </a:p>
                  </a:txBody>
                  <a:tcPr marT="45741" marB="45741"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lnTlToBr w="12700" cmpd="sng">
                      <a:noFill/>
                      <a:prstDash val="solid"/>
                    </a:lnTlToBr>
                    <a:lnBlToTr w="12700" cmpd="sng">
                      <a:noFill/>
                      <a:prstDash val="solid"/>
                    </a:lnBlToTr>
                    <a:solidFill>
                      <a:srgbClr val="EAF1F9">
                        <a:alpha val="25000"/>
                      </a:srgbClr>
                    </a:solidFill>
                  </a:tcPr>
                </a:tc>
                <a:tc>
                  <a:txBody>
                    <a:bodyPr/>
                    <a:lstStyle/>
                    <a:p>
                      <a:pPr marL="0" marR="0" lvl="0" indent="0" algn="l" defTabSz="914400" rtl="0" eaLnBrk="1" latinLnBrk="1" hangingPunct="1">
                        <a:lnSpc>
                          <a:spcPct val="150000"/>
                        </a:lnSpc>
                        <a:spcBef>
                          <a:spcPts val="0"/>
                        </a:spcBef>
                        <a:spcAft>
                          <a:spcPts val="0"/>
                        </a:spcAft>
                        <a:buClrTx/>
                        <a:buFont typeface="Wingdings"/>
                        <a:buNone/>
                        <a:defRPr/>
                      </a:pPr>
                      <a:r>
                        <a:rPr lang="ko-KR" altLang="en-US" sz="1400" b="1" dirty="0">
                          <a:latin typeface="+mj-lt"/>
                        </a:rPr>
                        <a:t>마이페이지</a:t>
                      </a:r>
                      <a:r>
                        <a:rPr lang="en-US" altLang="ko-KR" sz="1400" b="1" dirty="0">
                          <a:latin typeface="+mj-lt"/>
                        </a:rPr>
                        <a:t>(</a:t>
                      </a:r>
                      <a:r>
                        <a:rPr lang="ko-KR" altLang="en-US" sz="1400" b="1" dirty="0">
                          <a:latin typeface="+mj-lt"/>
                        </a:rPr>
                        <a:t>유저 전용</a:t>
                      </a:r>
                      <a:r>
                        <a:rPr lang="en-US" altLang="ko-KR" sz="1400" b="1" dirty="0">
                          <a:latin typeface="+mj-lt"/>
                        </a:rPr>
                        <a:t>) </a:t>
                      </a:r>
                      <a:r>
                        <a:rPr lang="ko-KR" altLang="en-US" sz="1400" b="1" dirty="0">
                          <a:latin typeface="+mj-lt"/>
                        </a:rPr>
                        <a:t>인터페이스 설계 및 데이터 처리 로직 구현</a:t>
                      </a:r>
                      <a:r>
                        <a:rPr lang="en-US" altLang="ko-KR" sz="1400" b="1" dirty="0">
                          <a:latin typeface="+mj-lt"/>
                        </a:rPr>
                        <a:t>, </a:t>
                      </a:r>
                      <a:r>
                        <a:rPr lang="ko-KR" altLang="en-US" sz="1400" b="1" dirty="0">
                          <a:latin typeface="+mj-lt"/>
                        </a:rPr>
                        <a:t>관리자용 회원관리 기능 개발</a:t>
                      </a:r>
                      <a:r>
                        <a:rPr lang="en-US" altLang="ko-KR" sz="1400" b="1" dirty="0">
                          <a:latin typeface="+mj-lt"/>
                        </a:rPr>
                        <a:t>, </a:t>
                      </a:r>
                      <a:r>
                        <a:rPr lang="ko-KR" altLang="en-US" sz="1400" b="1" dirty="0">
                          <a:latin typeface="+mj-lt"/>
                        </a:rPr>
                        <a:t>사용자 편의성 중심 </a:t>
                      </a:r>
                      <a:r>
                        <a:rPr lang="en-US" altLang="ko-KR" sz="1400" b="1" dirty="0">
                          <a:latin typeface="+mj-lt"/>
                        </a:rPr>
                        <a:t>UI/UX </a:t>
                      </a:r>
                      <a:r>
                        <a:rPr lang="ko-KR" altLang="en-US" sz="1400" b="1" dirty="0">
                          <a:latin typeface="+mj-lt"/>
                        </a:rPr>
                        <a:t>개선</a:t>
                      </a:r>
                      <a:endParaRPr kumimoji="0" lang="ko-KR" altLang="en-US" sz="1400" b="1" i="0" u="none" strike="noStrike" kern="1200" cap="none" spc="0" normalizeH="0" baseline="0" dirty="0">
                        <a:ln w="9525">
                          <a:solidFill>
                            <a:schemeClr val="bg1">
                              <a:alpha val="0"/>
                            </a:schemeClr>
                          </a:solidFill>
                        </a:ln>
                        <a:solidFill>
                          <a:schemeClr val="bg2">
                            <a:lumMod val="25000"/>
                          </a:schemeClr>
                        </a:solidFill>
                        <a:effectLst/>
                        <a:uLnTx/>
                        <a:uFillTx/>
                        <a:latin typeface="+mj-lt"/>
                        <a:ea typeface="세방고딕 Regular"/>
                        <a:cs typeface="+mn-cs"/>
                      </a:endParaRPr>
                    </a:p>
                  </a:txBody>
                  <a:tcPr marT="45741" marB="45741" anchor="ctr">
                    <a:lnL w="3175" cap="flat" cmpd="sng" algn="ctr">
                      <a:solidFill>
                        <a:schemeClr val="bg1">
                          <a:lumMod val="75000"/>
                        </a:schemeClr>
                      </a:solidFill>
                      <a:prstDash val="solid"/>
                      <a:round/>
                      <a:headEnd w="med" len="med"/>
                      <a:tailEnd w="med" len="med"/>
                    </a:lnL>
                    <a:lnR w="285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72252">
                <a:tc>
                  <a:txBody>
                    <a:bodyPr/>
                    <a:lstStyle/>
                    <a:p>
                      <a:pPr marL="0" marR="0" lvl="0" indent="0" algn="ctr" defTabSz="914400" rtl="0" eaLnBrk="1" latinLnBrk="1" hangingPunct="1">
                        <a:lnSpc>
                          <a:spcPct val="100000"/>
                        </a:lnSpc>
                        <a:spcBef>
                          <a:spcPts val="0"/>
                        </a:spcBef>
                        <a:spcAft>
                          <a:spcPts val="0"/>
                        </a:spcAft>
                        <a:buClrTx/>
                        <a:buFontTx/>
                        <a:buNone/>
                        <a:defRPr/>
                      </a:pPr>
                      <a:r>
                        <a:rPr lang="ko-KR" altLang="en-US" sz="1600" b="1" i="0" kern="1200">
                          <a:ln w="9525">
                            <a:solidFill>
                              <a:schemeClr val="accent1">
                                <a:shade val="15000"/>
                                <a:alpha val="0"/>
                              </a:schemeClr>
                            </a:solidFill>
                          </a:ln>
                          <a:solidFill>
                            <a:schemeClr val="tx1">
                              <a:lumMod val="75000"/>
                              <a:lumOff val="25000"/>
                            </a:schemeClr>
                          </a:solidFill>
                          <a:latin typeface="맑은 고딕"/>
                          <a:ea typeface="+mn-ea"/>
                          <a:cs typeface="+mn-cs"/>
                        </a:rPr>
                        <a:t>박세진</a:t>
                      </a:r>
                      <a:endParaRPr lang="ko-KR" altLang="en-US" sz="1600" b="1" i="0" kern="1200">
                        <a:ln w="9525">
                          <a:solidFill>
                            <a:schemeClr val="bg1">
                              <a:alpha val="0"/>
                            </a:schemeClr>
                          </a:solidFill>
                        </a:ln>
                        <a:solidFill>
                          <a:schemeClr val="bg2">
                            <a:lumMod val="25000"/>
                          </a:schemeClr>
                        </a:solidFill>
                        <a:latin typeface="맑은 고딕"/>
                        <a:ea typeface="맑은 고딕"/>
                        <a:cs typeface="+mn-cs"/>
                      </a:endParaRPr>
                    </a:p>
                  </a:txBody>
                  <a:tcPr marT="45741" marB="45741" anchor="ctr">
                    <a:lnL w="28575" cap="flat" cmpd="sng" algn="ctr">
                      <a:no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6350" cap="flat" cmpd="sng" algn="ctr">
                      <a:solidFill>
                        <a:schemeClr val="bg1">
                          <a:lumMod val="65000"/>
                        </a:schemeClr>
                      </a:solidFill>
                      <a:prstDash val="solid"/>
                      <a:round/>
                      <a:headEnd w="med" len="med"/>
                      <a:tailEnd w="med" len="med"/>
                    </a:lnB>
                    <a:lnTlToBr w="12700" cmpd="sng">
                      <a:noFill/>
                      <a:prstDash val="solid"/>
                    </a:lnTlToBr>
                    <a:lnBlToTr w="12700" cmpd="sng">
                      <a:noFill/>
                      <a:prstDash val="solid"/>
                    </a:lnBlToTr>
                    <a:pattFill prst="dkUpDiag">
                      <a:fgClr>
                        <a:srgbClr val="EAF1F9"/>
                      </a:fgClr>
                      <a:bgClr>
                        <a:schemeClr val="bg1"/>
                      </a:bgClr>
                    </a:pattFill>
                  </a:tcPr>
                </a:tc>
                <a:tc>
                  <a:txBody>
                    <a:bodyPr/>
                    <a:lstStyle/>
                    <a:p>
                      <a:pPr marL="0" marR="0" lvl="0" indent="0" algn="ctr" defTabSz="914400" rtl="0" eaLnBrk="1" latinLnBrk="1" hangingPunct="1">
                        <a:lnSpc>
                          <a:spcPct val="150000"/>
                        </a:lnSpc>
                        <a:spcBef>
                          <a:spcPts val="0"/>
                        </a:spcBef>
                        <a:spcAft>
                          <a:spcPts val="0"/>
                        </a:spcAft>
                        <a:buClrTx/>
                        <a:buFont typeface="Wingdings"/>
                        <a:buNone/>
                        <a:defRPr/>
                      </a:pPr>
                      <a:r>
                        <a:rPr lang="ko-KR" altLang="en-US" sz="1600" b="1" i="0" kern="1200">
                          <a:ln w="9525">
                            <a:solidFill>
                              <a:schemeClr val="bg1">
                                <a:alpha val="0"/>
                              </a:schemeClr>
                            </a:solidFill>
                          </a:ln>
                          <a:solidFill>
                            <a:schemeClr val="bg2">
                              <a:lumMod val="25000"/>
                            </a:schemeClr>
                          </a:solidFill>
                          <a:latin typeface="맑은 고딕"/>
                          <a:ea typeface="+mn-ea"/>
                          <a:cs typeface="+mn-cs"/>
                        </a:rPr>
                        <a:t>팀원</a:t>
                      </a:r>
                      <a:endParaRPr lang="ko-KR" altLang="en-US" sz="1600" b="1" i="0" kern="1200">
                        <a:solidFill>
                          <a:schemeClr val="bg2">
                            <a:lumMod val="25000"/>
                          </a:schemeClr>
                        </a:solidFill>
                        <a:latin typeface="맑은 고딕"/>
                        <a:ea typeface="+mn-ea"/>
                        <a:cs typeface="+mn-cs"/>
                      </a:endParaRPr>
                    </a:p>
                  </a:txBody>
                  <a:tcPr marT="45741" marB="45741"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6350" cap="flat" cmpd="sng" algn="ctr">
                      <a:solidFill>
                        <a:schemeClr val="bg1">
                          <a:lumMod val="65000"/>
                        </a:schemeClr>
                      </a:solidFill>
                      <a:prstDash val="solid"/>
                      <a:round/>
                      <a:headEnd w="med" len="med"/>
                      <a:tailEnd w="med" len="med"/>
                    </a:lnB>
                    <a:lnTlToBr w="12700" cmpd="sng">
                      <a:noFill/>
                      <a:prstDash val="solid"/>
                    </a:lnTlToBr>
                    <a:lnBlToTr w="12700" cmpd="sng">
                      <a:noFill/>
                      <a:prstDash val="solid"/>
                    </a:lnBlToTr>
                    <a:solidFill>
                      <a:srgbClr val="EAF1F9">
                        <a:alpha val="25000"/>
                      </a:srgbClr>
                    </a:solidFill>
                  </a:tcPr>
                </a:tc>
                <a:tc>
                  <a:txBody>
                    <a:bodyPr/>
                    <a:lstStyle/>
                    <a:p>
                      <a:pPr marL="0" marR="0" lvl="0" indent="0" algn="l" defTabSz="914400" rtl="0" eaLnBrk="1" latinLnBrk="1" hangingPunct="1">
                        <a:lnSpc>
                          <a:spcPct val="150000"/>
                        </a:lnSpc>
                        <a:spcBef>
                          <a:spcPts val="0"/>
                        </a:spcBef>
                        <a:spcAft>
                          <a:spcPts val="0"/>
                        </a:spcAft>
                        <a:buClrTx/>
                        <a:buFont typeface="Wingdings"/>
                        <a:buNone/>
                        <a:defRPr/>
                      </a:pPr>
                      <a:r>
                        <a:rPr lang="ko-KR" altLang="en-US" sz="1400" b="1" dirty="0">
                          <a:latin typeface="+mj-lt"/>
                        </a:rPr>
                        <a:t>관리자용 항공편 등록</a:t>
                      </a:r>
                      <a:r>
                        <a:rPr lang="en-US" altLang="ko-KR" sz="1400" b="1" dirty="0">
                          <a:latin typeface="+mj-lt"/>
                        </a:rPr>
                        <a:t>·</a:t>
                      </a:r>
                      <a:r>
                        <a:rPr lang="ko-KR" altLang="en-US" sz="1400" b="1" dirty="0">
                          <a:latin typeface="+mj-lt"/>
                        </a:rPr>
                        <a:t>수정</a:t>
                      </a:r>
                      <a:r>
                        <a:rPr lang="en-US" altLang="ko-KR" sz="1400" b="1" dirty="0">
                          <a:latin typeface="+mj-lt"/>
                        </a:rPr>
                        <a:t>·</a:t>
                      </a:r>
                      <a:r>
                        <a:rPr lang="ko-KR" altLang="en-US" sz="1400" b="1" dirty="0">
                          <a:latin typeface="+mj-lt"/>
                        </a:rPr>
                        <a:t>삭제</a:t>
                      </a:r>
                      <a:r>
                        <a:rPr lang="en-US" altLang="ko-KR" sz="1400" b="1" dirty="0">
                          <a:latin typeface="+mj-lt"/>
                        </a:rPr>
                        <a:t>(CRUD) </a:t>
                      </a:r>
                      <a:r>
                        <a:rPr lang="ko-KR" altLang="en-US" sz="1400" b="1" dirty="0">
                          <a:latin typeface="+mj-lt"/>
                        </a:rPr>
                        <a:t>기능 개발</a:t>
                      </a:r>
                      <a:r>
                        <a:rPr lang="en-US" altLang="ko-KR" sz="1400" b="1">
                          <a:latin typeface="+mj-lt"/>
                        </a:rPr>
                        <a:t>, </a:t>
                      </a:r>
                      <a:r>
                        <a:rPr lang="ko-KR" altLang="en-US" sz="1400" b="1">
                          <a:latin typeface="+mj-lt"/>
                        </a:rPr>
                        <a:t>예약 </a:t>
                      </a:r>
                      <a:r>
                        <a:rPr lang="ko-KR" altLang="en-US" sz="1400" b="1" dirty="0">
                          <a:latin typeface="+mj-lt"/>
                        </a:rPr>
                        <a:t>통계 및 관리 기능 구현</a:t>
                      </a:r>
                      <a:r>
                        <a:rPr lang="en-US" altLang="ko-KR" sz="1400" b="1" dirty="0">
                          <a:latin typeface="+mj-lt"/>
                        </a:rPr>
                        <a:t>, </a:t>
                      </a:r>
                      <a:r>
                        <a:rPr lang="ko-KR" altLang="en-US" sz="1400" b="1" dirty="0">
                          <a:latin typeface="+mj-lt"/>
                        </a:rPr>
                        <a:t>프로젝트 발표용 시각 자료</a:t>
                      </a:r>
                      <a:r>
                        <a:rPr lang="en-US" altLang="ko-KR" sz="1400" b="1" dirty="0">
                          <a:latin typeface="+mj-lt"/>
                        </a:rPr>
                        <a:t>(PPT) </a:t>
                      </a:r>
                      <a:r>
                        <a:rPr lang="ko-KR" altLang="en-US" sz="1400" b="1" dirty="0">
                          <a:latin typeface="+mj-lt"/>
                        </a:rPr>
                        <a:t>제작 및 구성</a:t>
                      </a:r>
                      <a:endParaRPr kumimoji="0" lang="ko-KR" altLang="en-US" sz="1400" b="1" i="0" u="none" strike="noStrike" kern="1200" cap="none" spc="0" normalizeH="0" baseline="0" dirty="0">
                        <a:solidFill>
                          <a:schemeClr val="bg2">
                            <a:lumMod val="25000"/>
                          </a:schemeClr>
                        </a:solidFill>
                        <a:latin typeface="+mj-lt"/>
                        <a:ea typeface="세방고딕 Regular"/>
                        <a:cs typeface="+mn-cs"/>
                      </a:endParaRPr>
                    </a:p>
                  </a:txBody>
                  <a:tcPr marT="45741" marB="45741" anchor="ctr">
                    <a:lnL w="3175" cap="flat" cmpd="sng" algn="ctr">
                      <a:solidFill>
                        <a:schemeClr val="bg1">
                          <a:lumMod val="75000"/>
                        </a:schemeClr>
                      </a:solidFill>
                      <a:prstDash val="solid"/>
                      <a:round/>
                      <a:headEnd w="med" len="med"/>
                      <a:tailEnd w="med" len="med"/>
                    </a:lnL>
                    <a:lnR w="285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6350" cap="flat" cmpd="sng" algn="ctr">
                      <a:solidFill>
                        <a:schemeClr val="bg1">
                          <a:lumMod val="65000"/>
                        </a:schemeClr>
                      </a:solidFill>
                      <a:prstDash val="solid"/>
                      <a:round/>
                      <a:headEnd w="med" len="med"/>
                      <a:tailEnd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TotalTime>
  <Words>1577</Words>
  <Application>Microsoft Office PowerPoint</Application>
  <PresentationFormat>와이드스크린</PresentationFormat>
  <Paragraphs>300</Paragraphs>
  <Slides>27</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27</vt:i4>
      </vt:variant>
    </vt:vector>
  </HeadingPairs>
  <TitlesOfParts>
    <vt:vector size="33" baseType="lpstr">
      <vt:lpstr>맑은 고딕</vt:lpstr>
      <vt:lpstr>세방고딕 Bold</vt:lpstr>
      <vt:lpstr>세방고딕 Regular</vt:lpstr>
      <vt:lpstr>Arial</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김준영</dc:creator>
  <cp:lastModifiedBy>세진 박</cp:lastModifiedBy>
  <cp:revision>69</cp:revision>
  <dcterms:created xsi:type="dcterms:W3CDTF">2023-12-20T03:00:25Z</dcterms:created>
  <dcterms:modified xsi:type="dcterms:W3CDTF">2025-04-15T01:27:12Z</dcterms:modified>
  <cp:version/>
</cp:coreProperties>
</file>